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73" r:id="rId7"/>
    <p:sldId id="261" r:id="rId8"/>
    <p:sldId id="269" r:id="rId9"/>
    <p:sldId id="262" r:id="rId10"/>
    <p:sldId id="270" r:id="rId11"/>
    <p:sldId id="263" r:id="rId12"/>
    <p:sldId id="271" r:id="rId13"/>
    <p:sldId id="264" r:id="rId14"/>
    <p:sldId id="265" r:id="rId15"/>
    <p:sldId id="266" r:id="rId16"/>
    <p:sldId id="275"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image" Target="../media/image5.png"/><Relationship Id="rId4" Type="http://schemas.openxmlformats.org/officeDocument/2006/relationships/image" Target="../media/image8.png"/></Relationships>
</file>

<file path=ppt/diagrams/_rels/data2.xml.rels><?xml version="1.0" encoding="UTF-8" standalone="yes"?>
<Relationships xmlns="http://schemas.openxmlformats.org/package/2006/relationships"><Relationship Id="rId1" Type="http://schemas.openxmlformats.org/officeDocument/2006/relationships/image" Target="../media/image13.jpg"/></Relationships>
</file>

<file path=ppt/diagrams/_rels/data3.xml.rels><?xml version="1.0" encoding="UTF-8" standalone="yes"?>
<Relationships xmlns="http://schemas.openxmlformats.org/package/2006/relationships"><Relationship Id="rId1" Type="http://schemas.openxmlformats.org/officeDocument/2006/relationships/image" Target="../media/image14.jpg"/></Relationships>
</file>

<file path=ppt/diagrams/_rels/data4.xml.rels><?xml version="1.0" encoding="UTF-8" standalone="yes"?>
<Relationships xmlns="http://schemas.openxmlformats.org/package/2006/relationships"><Relationship Id="rId1" Type="http://schemas.openxmlformats.org/officeDocument/2006/relationships/image" Target="../media/image15.jpg"/></Relationships>
</file>

<file path=ppt/diagrams/_rels/data5.xml.rels><?xml version="1.0" encoding="UTF-8" standalone="yes"?>
<Relationships xmlns="http://schemas.openxmlformats.org/package/2006/relationships"><Relationship Id="rId1" Type="http://schemas.openxmlformats.org/officeDocument/2006/relationships/image" Target="../media/image16.jp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image" Target="../media/image5.png"/><Relationship Id="rId4" Type="http://schemas.openxmlformats.org/officeDocument/2006/relationships/image" Target="../media/image8.png"/></Relationships>
</file>

<file path=ppt/diagrams/_rels/drawing2.xml.rels><?xml version="1.0" encoding="UTF-8" standalone="yes"?>
<Relationships xmlns="http://schemas.openxmlformats.org/package/2006/relationships"><Relationship Id="rId1" Type="http://schemas.openxmlformats.org/officeDocument/2006/relationships/image" Target="../media/image13.jpg"/></Relationships>
</file>

<file path=ppt/diagrams/_rels/drawing3.xml.rels><?xml version="1.0" encoding="UTF-8" standalone="yes"?>
<Relationships xmlns="http://schemas.openxmlformats.org/package/2006/relationships"><Relationship Id="rId1" Type="http://schemas.openxmlformats.org/officeDocument/2006/relationships/image" Target="../media/image14.jpg"/></Relationships>
</file>

<file path=ppt/diagrams/_rels/drawing4.xml.rels><?xml version="1.0" encoding="UTF-8" standalone="yes"?>
<Relationships xmlns="http://schemas.openxmlformats.org/package/2006/relationships"><Relationship Id="rId1" Type="http://schemas.openxmlformats.org/officeDocument/2006/relationships/image" Target="../media/image15.jpg"/></Relationships>
</file>

<file path=ppt/diagrams/_rels/drawing5.xml.rels><?xml version="1.0" encoding="UTF-8" standalone="yes"?>
<Relationships xmlns="http://schemas.openxmlformats.org/package/2006/relationships"><Relationship Id="rId1" Type="http://schemas.openxmlformats.org/officeDocument/2006/relationships/image" Target="../media/image16.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3BEDE2-EB34-45FC-9FEB-E8C7A8BDC063}" type="doc">
      <dgm:prSet loTypeId="urn:microsoft.com/office/officeart/2005/8/layout/bList2" loCatId="list" qsTypeId="urn:microsoft.com/office/officeart/2005/8/quickstyle/simple1" qsCatId="simple" csTypeId="urn:microsoft.com/office/officeart/2005/8/colors/accent1_2" csCatId="accent1" phldr="1"/>
      <dgm:spPr/>
      <dgm:t>
        <a:bodyPr/>
        <a:lstStyle/>
        <a:p>
          <a:endParaRPr lang="tr-TR"/>
        </a:p>
      </dgm:t>
    </dgm:pt>
    <dgm:pt modelId="{501CDB85-2432-4535-BC87-3757EA180A53}">
      <dgm:prSet/>
      <dgm:spPr/>
      <dgm:t>
        <a:bodyPr/>
        <a:lstStyle/>
        <a:p>
          <a:pPr rtl="0"/>
          <a:r>
            <a:rPr lang="tr-TR"/>
            <a:t>demokratik, </a:t>
          </a:r>
        </a:p>
      </dgm:t>
    </dgm:pt>
    <dgm:pt modelId="{71C17B15-84CF-467B-AAA3-519CCCD255DA}" type="parTrans" cxnId="{86B42065-C82E-47CD-A02C-256096F4F137}">
      <dgm:prSet/>
      <dgm:spPr/>
      <dgm:t>
        <a:bodyPr/>
        <a:lstStyle/>
        <a:p>
          <a:endParaRPr lang="tr-TR"/>
        </a:p>
      </dgm:t>
    </dgm:pt>
    <dgm:pt modelId="{F90F4AAE-8CCA-4A7A-9F60-75DB65B4D504}" type="sibTrans" cxnId="{86B42065-C82E-47CD-A02C-256096F4F137}">
      <dgm:prSet/>
      <dgm:spPr/>
      <dgm:t>
        <a:bodyPr/>
        <a:lstStyle/>
        <a:p>
          <a:endParaRPr lang="tr-TR"/>
        </a:p>
      </dgm:t>
    </dgm:pt>
    <dgm:pt modelId="{F10AFFFB-DFA1-4366-97DE-88C225D740F5}">
      <dgm:prSet/>
      <dgm:spPr/>
      <dgm:t>
        <a:bodyPr/>
        <a:lstStyle/>
        <a:p>
          <a:pPr rtl="0"/>
          <a:r>
            <a:rPr lang="tr-TR"/>
            <a:t>otoriter, </a:t>
          </a:r>
        </a:p>
      </dgm:t>
    </dgm:pt>
    <dgm:pt modelId="{912A8203-EAFC-454B-8AE8-09D9384B283C}" type="parTrans" cxnId="{8993639B-07FC-45D0-8DA0-29F968C90995}">
      <dgm:prSet/>
      <dgm:spPr/>
      <dgm:t>
        <a:bodyPr/>
        <a:lstStyle/>
        <a:p>
          <a:endParaRPr lang="tr-TR"/>
        </a:p>
      </dgm:t>
    </dgm:pt>
    <dgm:pt modelId="{623ECC82-27E0-45AA-955E-5C75A07E67EB}" type="sibTrans" cxnId="{8993639B-07FC-45D0-8DA0-29F968C90995}">
      <dgm:prSet/>
      <dgm:spPr/>
      <dgm:t>
        <a:bodyPr/>
        <a:lstStyle/>
        <a:p>
          <a:endParaRPr lang="tr-TR"/>
        </a:p>
      </dgm:t>
    </dgm:pt>
    <dgm:pt modelId="{45C4D331-5902-4588-977E-7A96C1AC4981}">
      <dgm:prSet/>
      <dgm:spPr/>
      <dgm:t>
        <a:bodyPr/>
        <a:lstStyle/>
        <a:p>
          <a:pPr rtl="0"/>
          <a:r>
            <a:rPr lang="tr-TR" dirty="0"/>
            <a:t>aşırı koruyucu </a:t>
          </a:r>
        </a:p>
      </dgm:t>
    </dgm:pt>
    <dgm:pt modelId="{BD905172-6255-4224-AA96-6F88ED385CA1}" type="parTrans" cxnId="{7E110C8B-1D6B-4785-838D-9CEF252D87F9}">
      <dgm:prSet/>
      <dgm:spPr/>
      <dgm:t>
        <a:bodyPr/>
        <a:lstStyle/>
        <a:p>
          <a:endParaRPr lang="tr-TR"/>
        </a:p>
      </dgm:t>
    </dgm:pt>
    <dgm:pt modelId="{C221EC5F-5369-4CF9-84AF-7551DA828CD7}" type="sibTrans" cxnId="{7E110C8B-1D6B-4785-838D-9CEF252D87F9}">
      <dgm:prSet/>
      <dgm:spPr/>
      <dgm:t>
        <a:bodyPr/>
        <a:lstStyle/>
        <a:p>
          <a:endParaRPr lang="tr-TR"/>
        </a:p>
      </dgm:t>
    </dgm:pt>
    <dgm:pt modelId="{9658AB18-2708-4534-B146-3409A8A6BA05}">
      <dgm:prSet/>
      <dgm:spPr/>
      <dgm:t>
        <a:bodyPr/>
        <a:lstStyle/>
        <a:p>
          <a:pPr rtl="0"/>
          <a:r>
            <a:rPr lang="tr-TR"/>
            <a:t>ilgisiz</a:t>
          </a:r>
        </a:p>
      </dgm:t>
    </dgm:pt>
    <dgm:pt modelId="{8AEC94D7-2FF8-48AE-9D45-16436D1AB7F0}" type="parTrans" cxnId="{658D1091-8317-44B3-91F1-F18F1FA21064}">
      <dgm:prSet/>
      <dgm:spPr/>
      <dgm:t>
        <a:bodyPr/>
        <a:lstStyle/>
        <a:p>
          <a:endParaRPr lang="tr-TR"/>
        </a:p>
      </dgm:t>
    </dgm:pt>
    <dgm:pt modelId="{796683B5-EAE9-43C5-B04B-B6427A48504F}" type="sibTrans" cxnId="{658D1091-8317-44B3-91F1-F18F1FA21064}">
      <dgm:prSet/>
      <dgm:spPr/>
      <dgm:t>
        <a:bodyPr/>
        <a:lstStyle/>
        <a:p>
          <a:endParaRPr lang="tr-TR"/>
        </a:p>
      </dgm:t>
    </dgm:pt>
    <dgm:pt modelId="{BAED440A-C851-4135-847F-B212DA805E65}" type="pres">
      <dgm:prSet presAssocID="{3D3BEDE2-EB34-45FC-9FEB-E8C7A8BDC063}" presName="diagram" presStyleCnt="0">
        <dgm:presLayoutVars>
          <dgm:dir/>
          <dgm:animLvl val="lvl"/>
          <dgm:resizeHandles val="exact"/>
        </dgm:presLayoutVars>
      </dgm:prSet>
      <dgm:spPr/>
    </dgm:pt>
    <dgm:pt modelId="{C9CE63F8-FADC-43F3-BF64-708AD0860F4C}" type="pres">
      <dgm:prSet presAssocID="{501CDB85-2432-4535-BC87-3757EA180A53}" presName="compNode" presStyleCnt="0"/>
      <dgm:spPr/>
    </dgm:pt>
    <dgm:pt modelId="{DB85984B-796D-46CD-9A05-FDFBBE3DD16E}" type="pres">
      <dgm:prSet presAssocID="{501CDB85-2432-4535-BC87-3757EA180A53}" presName="childRect" presStyleLbl="bgAcc1" presStyleIdx="0" presStyleCnt="4">
        <dgm:presLayoutVars>
          <dgm:bulletEnabled val="1"/>
        </dgm:presLayoutVars>
      </dgm:prSet>
      <dgm:spPr/>
    </dgm:pt>
    <dgm:pt modelId="{72CA0C85-75AE-439F-8AD9-6474D2A71826}" type="pres">
      <dgm:prSet presAssocID="{501CDB85-2432-4535-BC87-3757EA180A53}" presName="parentText" presStyleLbl="node1" presStyleIdx="0" presStyleCnt="0">
        <dgm:presLayoutVars>
          <dgm:chMax val="0"/>
          <dgm:bulletEnabled val="1"/>
        </dgm:presLayoutVars>
      </dgm:prSet>
      <dgm:spPr/>
    </dgm:pt>
    <dgm:pt modelId="{25B5E63F-729B-4941-9CB1-863636E73A18}" type="pres">
      <dgm:prSet presAssocID="{501CDB85-2432-4535-BC87-3757EA180A53}" presName="parentRect" presStyleLbl="alignNode1" presStyleIdx="0" presStyleCnt="4" custScaleY="114353" custLinFactNeighborX="-2267" custLinFactNeighborY="24573"/>
      <dgm:spPr/>
    </dgm:pt>
    <dgm:pt modelId="{B9BED196-1C9B-497D-BFA8-6DADB64874A1}" type="pres">
      <dgm:prSet presAssocID="{501CDB85-2432-4535-BC87-3757EA180A53}" presName="adorn" presStyleLbl="fgAccFollowNode1" presStyleIdx="0" presStyleCnt="4" custScaleX="129550" custScaleY="90801"/>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pt>
    <dgm:pt modelId="{1C3DADC0-927B-4B84-BFB4-2841574D5A6C}" type="pres">
      <dgm:prSet presAssocID="{F90F4AAE-8CCA-4A7A-9F60-75DB65B4D504}" presName="sibTrans" presStyleLbl="sibTrans2D1" presStyleIdx="0" presStyleCnt="0"/>
      <dgm:spPr/>
    </dgm:pt>
    <dgm:pt modelId="{56EB3101-9172-4F4F-8A11-5C9A997584D7}" type="pres">
      <dgm:prSet presAssocID="{F10AFFFB-DFA1-4366-97DE-88C225D740F5}" presName="compNode" presStyleCnt="0"/>
      <dgm:spPr/>
    </dgm:pt>
    <dgm:pt modelId="{0C915F54-FAE4-4226-BE89-8684145BFBAC}" type="pres">
      <dgm:prSet presAssocID="{F10AFFFB-DFA1-4366-97DE-88C225D740F5}" presName="childRect" presStyleLbl="bgAcc1" presStyleIdx="1" presStyleCnt="4">
        <dgm:presLayoutVars>
          <dgm:bulletEnabled val="1"/>
        </dgm:presLayoutVars>
      </dgm:prSet>
      <dgm:spPr/>
    </dgm:pt>
    <dgm:pt modelId="{4BE127ED-4831-4D31-9378-987DB6AA906A}" type="pres">
      <dgm:prSet presAssocID="{F10AFFFB-DFA1-4366-97DE-88C225D740F5}" presName="parentText" presStyleLbl="node1" presStyleIdx="0" presStyleCnt="0">
        <dgm:presLayoutVars>
          <dgm:chMax val="0"/>
          <dgm:bulletEnabled val="1"/>
        </dgm:presLayoutVars>
      </dgm:prSet>
      <dgm:spPr/>
    </dgm:pt>
    <dgm:pt modelId="{D5F0E616-48BB-4C5A-98FB-39D06C76F831}" type="pres">
      <dgm:prSet presAssocID="{F10AFFFB-DFA1-4366-97DE-88C225D740F5}" presName="parentRect" presStyleLbl="alignNode1" presStyleIdx="1" presStyleCnt="4" custLinFactNeighborX="-2752" custLinFactNeighborY="21132"/>
      <dgm:spPr/>
    </dgm:pt>
    <dgm:pt modelId="{8DD29B3B-500E-4E73-9E63-35AA2E60378A}" type="pres">
      <dgm:prSet presAssocID="{F10AFFFB-DFA1-4366-97DE-88C225D740F5}" presName="adorn" presStyleLbl="fgAccFollowNode1" presStyleIdx="1" presStyleCnt="4"/>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dgm:spPr>
    </dgm:pt>
    <dgm:pt modelId="{A58043A6-024F-48B6-B7C2-A329C4829FF4}" type="pres">
      <dgm:prSet presAssocID="{623ECC82-27E0-45AA-955E-5C75A07E67EB}" presName="sibTrans" presStyleLbl="sibTrans2D1" presStyleIdx="0" presStyleCnt="0"/>
      <dgm:spPr/>
    </dgm:pt>
    <dgm:pt modelId="{C48AEEBD-A675-4F88-A8F5-E2343FDC54EC}" type="pres">
      <dgm:prSet presAssocID="{45C4D331-5902-4588-977E-7A96C1AC4981}" presName="compNode" presStyleCnt="0"/>
      <dgm:spPr/>
    </dgm:pt>
    <dgm:pt modelId="{29755F62-B0A9-4579-8150-651D78C1AF26}" type="pres">
      <dgm:prSet presAssocID="{45C4D331-5902-4588-977E-7A96C1AC4981}" presName="childRect" presStyleLbl="bgAcc1" presStyleIdx="2" presStyleCnt="4">
        <dgm:presLayoutVars>
          <dgm:bulletEnabled val="1"/>
        </dgm:presLayoutVars>
      </dgm:prSet>
      <dgm:spPr/>
    </dgm:pt>
    <dgm:pt modelId="{B919DFF5-8DDA-4747-835F-CF9290D7156C}" type="pres">
      <dgm:prSet presAssocID="{45C4D331-5902-4588-977E-7A96C1AC4981}" presName="parentText" presStyleLbl="node1" presStyleIdx="0" presStyleCnt="0">
        <dgm:presLayoutVars>
          <dgm:chMax val="0"/>
          <dgm:bulletEnabled val="1"/>
        </dgm:presLayoutVars>
      </dgm:prSet>
      <dgm:spPr/>
    </dgm:pt>
    <dgm:pt modelId="{02C8700E-982E-4B62-B3BF-24F7768939E6}" type="pres">
      <dgm:prSet presAssocID="{45C4D331-5902-4588-977E-7A96C1AC4981}" presName="parentRect" presStyleLbl="alignNode1" presStyleIdx="2" presStyleCnt="4" custLinFactNeighborX="-542" custLinFactNeighborY="21132"/>
      <dgm:spPr/>
    </dgm:pt>
    <dgm:pt modelId="{A94FA728-96FC-4D0D-B503-2B2BF5FA17D2}" type="pres">
      <dgm:prSet presAssocID="{45C4D331-5902-4588-977E-7A96C1AC4981}" presName="adorn" presStyleLbl="fgAccFollowNode1" presStyleIdx="2" presStyleCnt="4"/>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dgm:spPr>
    </dgm:pt>
    <dgm:pt modelId="{1FA2777A-AAF1-4857-BEDE-5B84E7AEE7FC}" type="pres">
      <dgm:prSet presAssocID="{C221EC5F-5369-4CF9-84AF-7551DA828CD7}" presName="sibTrans" presStyleLbl="sibTrans2D1" presStyleIdx="0" presStyleCnt="0"/>
      <dgm:spPr/>
    </dgm:pt>
    <dgm:pt modelId="{C8459424-112B-4B65-B27F-EAB78B48A50A}" type="pres">
      <dgm:prSet presAssocID="{9658AB18-2708-4534-B146-3409A8A6BA05}" presName="compNode" presStyleCnt="0"/>
      <dgm:spPr/>
    </dgm:pt>
    <dgm:pt modelId="{679DF312-C23C-4A41-A72E-55D9A06C06D9}" type="pres">
      <dgm:prSet presAssocID="{9658AB18-2708-4534-B146-3409A8A6BA05}" presName="childRect" presStyleLbl="bgAcc1" presStyleIdx="3" presStyleCnt="4">
        <dgm:presLayoutVars>
          <dgm:bulletEnabled val="1"/>
        </dgm:presLayoutVars>
      </dgm:prSet>
      <dgm:spPr/>
    </dgm:pt>
    <dgm:pt modelId="{2B0D330F-97C7-477A-A899-8A6DEA008E4E}" type="pres">
      <dgm:prSet presAssocID="{9658AB18-2708-4534-B146-3409A8A6BA05}" presName="parentText" presStyleLbl="node1" presStyleIdx="0" presStyleCnt="0">
        <dgm:presLayoutVars>
          <dgm:chMax val="0"/>
          <dgm:bulletEnabled val="1"/>
        </dgm:presLayoutVars>
      </dgm:prSet>
      <dgm:spPr/>
    </dgm:pt>
    <dgm:pt modelId="{5E9F339F-B0C3-4F3E-A72C-595473616599}" type="pres">
      <dgm:prSet presAssocID="{9658AB18-2708-4534-B146-3409A8A6BA05}" presName="parentRect" presStyleLbl="alignNode1" presStyleIdx="3" presStyleCnt="4" custLinFactNeighborX="-289" custLinFactNeighborY="15485"/>
      <dgm:spPr/>
    </dgm:pt>
    <dgm:pt modelId="{24649D80-0CA4-4323-AF01-376905D0B608}" type="pres">
      <dgm:prSet presAssocID="{9658AB18-2708-4534-B146-3409A8A6BA05}" presName="adorn" presStyleLbl="fgAccFollowNod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a:stretch>
        </a:blipFill>
      </dgm:spPr>
    </dgm:pt>
  </dgm:ptLst>
  <dgm:cxnLst>
    <dgm:cxn modelId="{86B42065-C82E-47CD-A02C-256096F4F137}" srcId="{3D3BEDE2-EB34-45FC-9FEB-E8C7A8BDC063}" destId="{501CDB85-2432-4535-BC87-3757EA180A53}" srcOrd="0" destOrd="0" parTransId="{71C17B15-84CF-467B-AAA3-519CCCD255DA}" sibTransId="{F90F4AAE-8CCA-4A7A-9F60-75DB65B4D504}"/>
    <dgm:cxn modelId="{6F21816B-2BB2-4CDA-BE5F-E038FDEB64FA}" type="presOf" srcId="{9658AB18-2708-4534-B146-3409A8A6BA05}" destId="{2B0D330F-97C7-477A-A899-8A6DEA008E4E}" srcOrd="0" destOrd="0" presId="urn:microsoft.com/office/officeart/2005/8/layout/bList2"/>
    <dgm:cxn modelId="{3FDC4F50-E37D-4C17-9C91-7CA267E6A8DE}" type="presOf" srcId="{C221EC5F-5369-4CF9-84AF-7551DA828CD7}" destId="{1FA2777A-AAF1-4857-BEDE-5B84E7AEE7FC}" srcOrd="0" destOrd="0" presId="urn:microsoft.com/office/officeart/2005/8/layout/bList2"/>
    <dgm:cxn modelId="{7E110C8B-1D6B-4785-838D-9CEF252D87F9}" srcId="{3D3BEDE2-EB34-45FC-9FEB-E8C7A8BDC063}" destId="{45C4D331-5902-4588-977E-7A96C1AC4981}" srcOrd="2" destOrd="0" parTransId="{BD905172-6255-4224-AA96-6F88ED385CA1}" sibTransId="{C221EC5F-5369-4CF9-84AF-7551DA828CD7}"/>
    <dgm:cxn modelId="{658D1091-8317-44B3-91F1-F18F1FA21064}" srcId="{3D3BEDE2-EB34-45FC-9FEB-E8C7A8BDC063}" destId="{9658AB18-2708-4534-B146-3409A8A6BA05}" srcOrd="3" destOrd="0" parTransId="{8AEC94D7-2FF8-48AE-9D45-16436D1AB7F0}" sibTransId="{796683B5-EAE9-43C5-B04B-B6427A48504F}"/>
    <dgm:cxn modelId="{5F310498-9B4A-4E5A-9D42-CD73445F505A}" type="presOf" srcId="{623ECC82-27E0-45AA-955E-5C75A07E67EB}" destId="{A58043A6-024F-48B6-B7C2-A329C4829FF4}" srcOrd="0" destOrd="0" presId="urn:microsoft.com/office/officeart/2005/8/layout/bList2"/>
    <dgm:cxn modelId="{3BD68F98-1680-42CA-871B-3E9C572D642B}" type="presOf" srcId="{501CDB85-2432-4535-BC87-3757EA180A53}" destId="{72CA0C85-75AE-439F-8AD9-6474D2A71826}" srcOrd="0" destOrd="0" presId="urn:microsoft.com/office/officeart/2005/8/layout/bList2"/>
    <dgm:cxn modelId="{8993639B-07FC-45D0-8DA0-29F968C90995}" srcId="{3D3BEDE2-EB34-45FC-9FEB-E8C7A8BDC063}" destId="{F10AFFFB-DFA1-4366-97DE-88C225D740F5}" srcOrd="1" destOrd="0" parTransId="{912A8203-EAFC-454B-8AE8-09D9384B283C}" sibTransId="{623ECC82-27E0-45AA-955E-5C75A07E67EB}"/>
    <dgm:cxn modelId="{E34B5BA1-51BE-450C-9823-AD34F3A368E7}" type="presOf" srcId="{45C4D331-5902-4588-977E-7A96C1AC4981}" destId="{B919DFF5-8DDA-4747-835F-CF9290D7156C}" srcOrd="0" destOrd="0" presId="urn:microsoft.com/office/officeart/2005/8/layout/bList2"/>
    <dgm:cxn modelId="{6A3315A5-78E1-4F4A-A75C-BD1B2482CED5}" type="presOf" srcId="{F90F4AAE-8CCA-4A7A-9F60-75DB65B4D504}" destId="{1C3DADC0-927B-4B84-BFB4-2841574D5A6C}" srcOrd="0" destOrd="0" presId="urn:microsoft.com/office/officeart/2005/8/layout/bList2"/>
    <dgm:cxn modelId="{5DC779B1-B32C-4DD1-B9AF-EDF63CA17E73}" type="presOf" srcId="{F10AFFFB-DFA1-4366-97DE-88C225D740F5}" destId="{4BE127ED-4831-4D31-9378-987DB6AA906A}" srcOrd="0" destOrd="0" presId="urn:microsoft.com/office/officeart/2005/8/layout/bList2"/>
    <dgm:cxn modelId="{41454CB2-001E-4CF3-AEF3-D71DB16A1550}" type="presOf" srcId="{45C4D331-5902-4588-977E-7A96C1AC4981}" destId="{02C8700E-982E-4B62-B3BF-24F7768939E6}" srcOrd="1" destOrd="0" presId="urn:microsoft.com/office/officeart/2005/8/layout/bList2"/>
    <dgm:cxn modelId="{5D33A4CA-7133-4A20-AC51-182870B203C9}" type="presOf" srcId="{9658AB18-2708-4534-B146-3409A8A6BA05}" destId="{5E9F339F-B0C3-4F3E-A72C-595473616599}" srcOrd="1" destOrd="0" presId="urn:microsoft.com/office/officeart/2005/8/layout/bList2"/>
    <dgm:cxn modelId="{34C5ECEA-570D-453A-A8D3-A8B868631F3C}" type="presOf" srcId="{F10AFFFB-DFA1-4366-97DE-88C225D740F5}" destId="{D5F0E616-48BB-4C5A-98FB-39D06C76F831}" srcOrd="1" destOrd="0" presId="urn:microsoft.com/office/officeart/2005/8/layout/bList2"/>
    <dgm:cxn modelId="{C7392BF4-A642-4213-9E2A-DC21747F4C4E}" type="presOf" srcId="{3D3BEDE2-EB34-45FC-9FEB-E8C7A8BDC063}" destId="{BAED440A-C851-4135-847F-B212DA805E65}" srcOrd="0" destOrd="0" presId="urn:microsoft.com/office/officeart/2005/8/layout/bList2"/>
    <dgm:cxn modelId="{02ED63F8-75A3-4E71-8FDE-124E84647ED0}" type="presOf" srcId="{501CDB85-2432-4535-BC87-3757EA180A53}" destId="{25B5E63F-729B-4941-9CB1-863636E73A18}" srcOrd="1" destOrd="0" presId="urn:microsoft.com/office/officeart/2005/8/layout/bList2"/>
    <dgm:cxn modelId="{0C46365F-1943-4F5E-8AC4-85F75275EA71}" type="presParOf" srcId="{BAED440A-C851-4135-847F-B212DA805E65}" destId="{C9CE63F8-FADC-43F3-BF64-708AD0860F4C}" srcOrd="0" destOrd="0" presId="urn:microsoft.com/office/officeart/2005/8/layout/bList2"/>
    <dgm:cxn modelId="{26C20EB9-4EB2-4E8E-A36F-EBF21F87F40B}" type="presParOf" srcId="{C9CE63F8-FADC-43F3-BF64-708AD0860F4C}" destId="{DB85984B-796D-46CD-9A05-FDFBBE3DD16E}" srcOrd="0" destOrd="0" presId="urn:microsoft.com/office/officeart/2005/8/layout/bList2"/>
    <dgm:cxn modelId="{989B16BD-4C10-4126-B0D6-6A8D97DB1B40}" type="presParOf" srcId="{C9CE63F8-FADC-43F3-BF64-708AD0860F4C}" destId="{72CA0C85-75AE-439F-8AD9-6474D2A71826}" srcOrd="1" destOrd="0" presId="urn:microsoft.com/office/officeart/2005/8/layout/bList2"/>
    <dgm:cxn modelId="{0707073C-BD8E-4AD1-8FC2-8AC67D95517F}" type="presParOf" srcId="{C9CE63F8-FADC-43F3-BF64-708AD0860F4C}" destId="{25B5E63F-729B-4941-9CB1-863636E73A18}" srcOrd="2" destOrd="0" presId="urn:microsoft.com/office/officeart/2005/8/layout/bList2"/>
    <dgm:cxn modelId="{DF02444E-4327-49AE-B223-D76CC5836917}" type="presParOf" srcId="{C9CE63F8-FADC-43F3-BF64-708AD0860F4C}" destId="{B9BED196-1C9B-497D-BFA8-6DADB64874A1}" srcOrd="3" destOrd="0" presId="urn:microsoft.com/office/officeart/2005/8/layout/bList2"/>
    <dgm:cxn modelId="{39E8C219-A7AD-4EDC-9F6C-D9E0A3D863DD}" type="presParOf" srcId="{BAED440A-C851-4135-847F-B212DA805E65}" destId="{1C3DADC0-927B-4B84-BFB4-2841574D5A6C}" srcOrd="1" destOrd="0" presId="urn:microsoft.com/office/officeart/2005/8/layout/bList2"/>
    <dgm:cxn modelId="{05DDC112-B3B8-42AC-B91D-3A732014D7DB}" type="presParOf" srcId="{BAED440A-C851-4135-847F-B212DA805E65}" destId="{56EB3101-9172-4F4F-8A11-5C9A997584D7}" srcOrd="2" destOrd="0" presId="urn:microsoft.com/office/officeart/2005/8/layout/bList2"/>
    <dgm:cxn modelId="{A489D9E3-79F4-4BE1-A5E4-EAEBC32898A8}" type="presParOf" srcId="{56EB3101-9172-4F4F-8A11-5C9A997584D7}" destId="{0C915F54-FAE4-4226-BE89-8684145BFBAC}" srcOrd="0" destOrd="0" presId="urn:microsoft.com/office/officeart/2005/8/layout/bList2"/>
    <dgm:cxn modelId="{C53B2F0C-C6B8-40B2-BB66-E045A25BB967}" type="presParOf" srcId="{56EB3101-9172-4F4F-8A11-5C9A997584D7}" destId="{4BE127ED-4831-4D31-9378-987DB6AA906A}" srcOrd="1" destOrd="0" presId="urn:microsoft.com/office/officeart/2005/8/layout/bList2"/>
    <dgm:cxn modelId="{3E771FD0-8BD5-4836-B4B2-3DCFC874DD90}" type="presParOf" srcId="{56EB3101-9172-4F4F-8A11-5C9A997584D7}" destId="{D5F0E616-48BB-4C5A-98FB-39D06C76F831}" srcOrd="2" destOrd="0" presId="urn:microsoft.com/office/officeart/2005/8/layout/bList2"/>
    <dgm:cxn modelId="{4D57E8F1-3AEC-4E05-A872-765EB41D024D}" type="presParOf" srcId="{56EB3101-9172-4F4F-8A11-5C9A997584D7}" destId="{8DD29B3B-500E-4E73-9E63-35AA2E60378A}" srcOrd="3" destOrd="0" presId="urn:microsoft.com/office/officeart/2005/8/layout/bList2"/>
    <dgm:cxn modelId="{423CFDE8-FC82-4912-B08C-3357E209FEA9}" type="presParOf" srcId="{BAED440A-C851-4135-847F-B212DA805E65}" destId="{A58043A6-024F-48B6-B7C2-A329C4829FF4}" srcOrd="3" destOrd="0" presId="urn:microsoft.com/office/officeart/2005/8/layout/bList2"/>
    <dgm:cxn modelId="{64F9C966-70C4-41C9-97A9-0B057D9F220B}" type="presParOf" srcId="{BAED440A-C851-4135-847F-B212DA805E65}" destId="{C48AEEBD-A675-4F88-A8F5-E2343FDC54EC}" srcOrd="4" destOrd="0" presId="urn:microsoft.com/office/officeart/2005/8/layout/bList2"/>
    <dgm:cxn modelId="{9782AD6B-30F1-4FE3-821F-F7AF2531C2B3}" type="presParOf" srcId="{C48AEEBD-A675-4F88-A8F5-E2343FDC54EC}" destId="{29755F62-B0A9-4579-8150-651D78C1AF26}" srcOrd="0" destOrd="0" presId="urn:microsoft.com/office/officeart/2005/8/layout/bList2"/>
    <dgm:cxn modelId="{D83C144A-8416-41FE-BFCC-0B8A7A539DF0}" type="presParOf" srcId="{C48AEEBD-A675-4F88-A8F5-E2343FDC54EC}" destId="{B919DFF5-8DDA-4747-835F-CF9290D7156C}" srcOrd="1" destOrd="0" presId="urn:microsoft.com/office/officeart/2005/8/layout/bList2"/>
    <dgm:cxn modelId="{875D1E89-4619-4232-A527-E288AF1416CC}" type="presParOf" srcId="{C48AEEBD-A675-4F88-A8F5-E2343FDC54EC}" destId="{02C8700E-982E-4B62-B3BF-24F7768939E6}" srcOrd="2" destOrd="0" presId="urn:microsoft.com/office/officeart/2005/8/layout/bList2"/>
    <dgm:cxn modelId="{826BA7DD-E898-46A8-95BF-9FC6F9C663C6}" type="presParOf" srcId="{C48AEEBD-A675-4F88-A8F5-E2343FDC54EC}" destId="{A94FA728-96FC-4D0D-B503-2B2BF5FA17D2}" srcOrd="3" destOrd="0" presId="urn:microsoft.com/office/officeart/2005/8/layout/bList2"/>
    <dgm:cxn modelId="{7103D042-E02F-4F39-AFC0-71DAFBA749EE}" type="presParOf" srcId="{BAED440A-C851-4135-847F-B212DA805E65}" destId="{1FA2777A-AAF1-4857-BEDE-5B84E7AEE7FC}" srcOrd="5" destOrd="0" presId="urn:microsoft.com/office/officeart/2005/8/layout/bList2"/>
    <dgm:cxn modelId="{BED8AFCF-7932-45C7-BBB0-BC2527BF3E36}" type="presParOf" srcId="{BAED440A-C851-4135-847F-B212DA805E65}" destId="{C8459424-112B-4B65-B27F-EAB78B48A50A}" srcOrd="6" destOrd="0" presId="urn:microsoft.com/office/officeart/2005/8/layout/bList2"/>
    <dgm:cxn modelId="{04C86DA3-45B9-4FD6-9187-510C53AE8F1C}" type="presParOf" srcId="{C8459424-112B-4B65-B27F-EAB78B48A50A}" destId="{679DF312-C23C-4A41-A72E-55D9A06C06D9}" srcOrd="0" destOrd="0" presId="urn:microsoft.com/office/officeart/2005/8/layout/bList2"/>
    <dgm:cxn modelId="{7630D25A-1509-4D6E-B68A-2839187AAC02}" type="presParOf" srcId="{C8459424-112B-4B65-B27F-EAB78B48A50A}" destId="{2B0D330F-97C7-477A-A899-8A6DEA008E4E}" srcOrd="1" destOrd="0" presId="urn:microsoft.com/office/officeart/2005/8/layout/bList2"/>
    <dgm:cxn modelId="{CCF77C41-921F-44D9-B6DB-E27A3B7D47E5}" type="presParOf" srcId="{C8459424-112B-4B65-B27F-EAB78B48A50A}" destId="{5E9F339F-B0C3-4F3E-A72C-595473616599}" srcOrd="2" destOrd="0" presId="urn:microsoft.com/office/officeart/2005/8/layout/bList2"/>
    <dgm:cxn modelId="{FD4C7FF6-BB3D-41DD-9C48-0ABF2828B3F8}" type="presParOf" srcId="{C8459424-112B-4B65-B27F-EAB78B48A50A}" destId="{24649D80-0CA4-4323-AF01-376905D0B608}"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AD968C-3C5A-4E45-B8E8-4B22D25460BA}" type="doc">
      <dgm:prSet loTypeId="urn:microsoft.com/office/officeart/2005/8/layout/radial2" loCatId="relationship" qsTypeId="urn:microsoft.com/office/officeart/2005/8/quickstyle/simple1" qsCatId="simple" csTypeId="urn:microsoft.com/office/officeart/2005/8/colors/colorful3" csCatId="colorful" phldr="1"/>
      <dgm:spPr/>
      <dgm:t>
        <a:bodyPr/>
        <a:lstStyle/>
        <a:p>
          <a:endParaRPr lang="tr-TR"/>
        </a:p>
      </dgm:t>
    </dgm:pt>
    <dgm:pt modelId="{CF35F1B4-5798-4F71-B3A7-007AF69C3234}">
      <dgm:prSet custT="1"/>
      <dgm:spPr/>
      <dgm:t>
        <a:bodyPr/>
        <a:lstStyle/>
        <a:p>
          <a:pPr rtl="0"/>
          <a:r>
            <a:rPr lang="tr-TR" sz="2400" dirty="0"/>
            <a:t>Ailede gerginlik yerine, ılımlı, sıcak bir hava vardır. </a:t>
          </a:r>
        </a:p>
      </dgm:t>
    </dgm:pt>
    <dgm:pt modelId="{624CC4A8-09EB-4115-A530-8E65C17DA119}" type="parTrans" cxnId="{15469A32-18F5-4CC0-866C-50C63D4FAB1E}">
      <dgm:prSet/>
      <dgm:spPr/>
      <dgm:t>
        <a:bodyPr/>
        <a:lstStyle/>
        <a:p>
          <a:endParaRPr lang="tr-TR"/>
        </a:p>
      </dgm:t>
    </dgm:pt>
    <dgm:pt modelId="{1C56B57E-D60E-4C9A-B6DD-800C40330FF9}" type="sibTrans" cxnId="{15469A32-18F5-4CC0-866C-50C63D4FAB1E}">
      <dgm:prSet/>
      <dgm:spPr/>
      <dgm:t>
        <a:bodyPr/>
        <a:lstStyle/>
        <a:p>
          <a:endParaRPr lang="tr-TR"/>
        </a:p>
      </dgm:t>
    </dgm:pt>
    <dgm:pt modelId="{DEA8A52F-E8DB-4C7D-A74D-DAF400E14F01}">
      <dgm:prSet custT="1"/>
      <dgm:spPr/>
      <dgm:t>
        <a:bodyPr/>
        <a:lstStyle/>
        <a:p>
          <a:pPr rtl="0"/>
          <a:r>
            <a:rPr lang="tr-TR" sz="2400" dirty="0"/>
            <a:t>Çocuklara yeri gelince söz </a:t>
          </a:r>
          <a:r>
            <a:rPr lang="tr-TR" sz="2400"/>
            <a:t>hakkı tanınır. </a:t>
          </a:r>
          <a:endParaRPr lang="tr-TR" sz="2400" dirty="0"/>
        </a:p>
      </dgm:t>
    </dgm:pt>
    <dgm:pt modelId="{76E52038-B8F3-4F5E-A548-015EC48CEAB1}" type="parTrans" cxnId="{68BCE60A-8044-4E5E-8C50-E65CBAAD20E0}">
      <dgm:prSet/>
      <dgm:spPr/>
      <dgm:t>
        <a:bodyPr/>
        <a:lstStyle/>
        <a:p>
          <a:endParaRPr lang="tr-TR"/>
        </a:p>
      </dgm:t>
    </dgm:pt>
    <dgm:pt modelId="{ECD53F47-F5DC-4BEE-9736-75779E2C2C33}" type="sibTrans" cxnId="{68BCE60A-8044-4E5E-8C50-E65CBAAD20E0}">
      <dgm:prSet/>
      <dgm:spPr/>
      <dgm:t>
        <a:bodyPr/>
        <a:lstStyle/>
        <a:p>
          <a:endParaRPr lang="tr-TR"/>
        </a:p>
      </dgm:t>
    </dgm:pt>
    <dgm:pt modelId="{0CD56C06-88DA-4E8D-BB60-0EEE4B73A8E0}">
      <dgm:prSet custT="1"/>
      <dgm:spPr/>
      <dgm:t>
        <a:bodyPr/>
        <a:lstStyle/>
        <a:p>
          <a:pPr rtl="0"/>
          <a:r>
            <a:rPr lang="tr-TR" sz="1600" dirty="0"/>
            <a:t>Ailede belli kurallar vardır. Ancak, bu kurallar dayakla, baskıyla, korkutmayla sürdürülmez; gönüllü benimsenmesi söz konusudur.</a:t>
          </a:r>
        </a:p>
      </dgm:t>
    </dgm:pt>
    <dgm:pt modelId="{5623EB30-3B2B-469F-A512-FD87B09CBC0F}" type="parTrans" cxnId="{0CC9F694-D4D8-4482-AC01-B639A56237E2}">
      <dgm:prSet/>
      <dgm:spPr/>
      <dgm:t>
        <a:bodyPr/>
        <a:lstStyle/>
        <a:p>
          <a:endParaRPr lang="tr-TR"/>
        </a:p>
      </dgm:t>
    </dgm:pt>
    <dgm:pt modelId="{CDCC2E7E-F644-4920-80D5-B97DAE23D44B}" type="sibTrans" cxnId="{0CC9F694-D4D8-4482-AC01-B639A56237E2}">
      <dgm:prSet/>
      <dgm:spPr/>
      <dgm:t>
        <a:bodyPr/>
        <a:lstStyle/>
        <a:p>
          <a:endParaRPr lang="tr-TR"/>
        </a:p>
      </dgm:t>
    </dgm:pt>
    <dgm:pt modelId="{4BF58B18-9DED-484E-A629-A457FC732025}">
      <dgm:prSet/>
      <dgm:spPr/>
      <dgm:t>
        <a:bodyPr/>
        <a:lstStyle/>
        <a:p>
          <a:pPr rtl="0"/>
          <a:r>
            <a:rPr lang="tr-TR" dirty="0"/>
            <a:t>Amaç çocuğu sindirmek değil, sorumluluk duygusu kazandırmaktır.</a:t>
          </a:r>
        </a:p>
      </dgm:t>
    </dgm:pt>
    <dgm:pt modelId="{D46BF8B3-E536-4ADA-A72D-8CDDDE33ADFD}" type="parTrans" cxnId="{82F8845C-89D8-426B-8409-67ADAF7280D3}">
      <dgm:prSet/>
      <dgm:spPr/>
      <dgm:t>
        <a:bodyPr/>
        <a:lstStyle/>
        <a:p>
          <a:endParaRPr lang="tr-TR"/>
        </a:p>
      </dgm:t>
    </dgm:pt>
    <dgm:pt modelId="{CA29C523-C6BF-4B4E-BEDB-6400F9B3652B}" type="sibTrans" cxnId="{82F8845C-89D8-426B-8409-67ADAF7280D3}">
      <dgm:prSet/>
      <dgm:spPr/>
      <dgm:t>
        <a:bodyPr/>
        <a:lstStyle/>
        <a:p>
          <a:endParaRPr lang="tr-TR"/>
        </a:p>
      </dgm:t>
    </dgm:pt>
    <dgm:pt modelId="{D2F9AF49-7EFA-481E-8F47-8EB6D05FEF81}" type="pres">
      <dgm:prSet presAssocID="{6DAD968C-3C5A-4E45-B8E8-4B22D25460BA}" presName="composite" presStyleCnt="0">
        <dgm:presLayoutVars>
          <dgm:chMax val="5"/>
          <dgm:dir/>
          <dgm:animLvl val="ctr"/>
          <dgm:resizeHandles val="exact"/>
        </dgm:presLayoutVars>
      </dgm:prSet>
      <dgm:spPr/>
    </dgm:pt>
    <dgm:pt modelId="{F55AA9EB-7702-4846-92C4-FD436B685B87}" type="pres">
      <dgm:prSet presAssocID="{6DAD968C-3C5A-4E45-B8E8-4B22D25460BA}" presName="cycle" presStyleCnt="0"/>
      <dgm:spPr/>
    </dgm:pt>
    <dgm:pt modelId="{E6E74077-2DB7-4DDE-B7B2-A5BD9B7B2CFE}" type="pres">
      <dgm:prSet presAssocID="{6DAD968C-3C5A-4E45-B8E8-4B22D25460BA}" presName="centerShape" presStyleCnt="0"/>
      <dgm:spPr/>
    </dgm:pt>
    <dgm:pt modelId="{E9FBB1C0-091F-4A9B-95C5-689C4B59EA14}" type="pres">
      <dgm:prSet presAssocID="{6DAD968C-3C5A-4E45-B8E8-4B22D25460BA}" presName="connSite" presStyleLbl="node1" presStyleIdx="0" presStyleCnt="5"/>
      <dgm:spPr/>
    </dgm:pt>
    <dgm:pt modelId="{652B2EED-7914-4213-9B57-C970268F6405}" type="pres">
      <dgm:prSet presAssocID="{6DAD968C-3C5A-4E45-B8E8-4B22D25460BA}" presName="visible" presStyleLbl="node1" presStyleIdx="0" presStyleCnt="5" custScaleX="117353" custLinFactNeighborX="12367" custLinFactNeighborY="-17531"/>
      <dgm:spPr>
        <a:blipFill>
          <a:blip xmlns:r="http://schemas.openxmlformats.org/officeDocument/2006/relationships" r:embed="rId1">
            <a:extLst>
              <a:ext uri="{28A0092B-C50C-407E-A947-70E740481C1C}">
                <a14:useLocalDpi xmlns:a14="http://schemas.microsoft.com/office/drawing/2010/main" val="0"/>
              </a:ext>
            </a:extLst>
          </a:blip>
          <a:srcRect/>
          <a:stretch>
            <a:fillRect l="-10000" r="-10000"/>
          </a:stretch>
        </a:blipFill>
      </dgm:spPr>
    </dgm:pt>
    <dgm:pt modelId="{DF23E413-3C10-4A1D-9057-8AA4374B896F}" type="pres">
      <dgm:prSet presAssocID="{624CC4A8-09EB-4115-A530-8E65C17DA119}" presName="Name25" presStyleLbl="parChTrans1D1" presStyleIdx="0" presStyleCnt="4"/>
      <dgm:spPr/>
    </dgm:pt>
    <dgm:pt modelId="{2FAFAB45-3F05-49EE-88A7-60BB0F07046F}" type="pres">
      <dgm:prSet presAssocID="{CF35F1B4-5798-4F71-B3A7-007AF69C3234}" presName="node" presStyleCnt="0"/>
      <dgm:spPr/>
    </dgm:pt>
    <dgm:pt modelId="{248FDC21-0C59-4345-A569-DF017521F8E4}" type="pres">
      <dgm:prSet presAssocID="{CF35F1B4-5798-4F71-B3A7-007AF69C3234}" presName="parentNode" presStyleLbl="node1" presStyleIdx="1" presStyleCnt="5" custScaleX="215646" custScaleY="145131" custLinFactX="88870" custLinFactNeighborX="100000" custLinFactNeighborY="-11108">
        <dgm:presLayoutVars>
          <dgm:chMax val="1"/>
          <dgm:bulletEnabled val="1"/>
        </dgm:presLayoutVars>
      </dgm:prSet>
      <dgm:spPr/>
    </dgm:pt>
    <dgm:pt modelId="{C9065E7F-01E0-4750-8E01-2199A0CA3935}" type="pres">
      <dgm:prSet presAssocID="{CF35F1B4-5798-4F71-B3A7-007AF69C3234}" presName="childNode" presStyleLbl="revTx" presStyleIdx="0" presStyleCnt="0">
        <dgm:presLayoutVars>
          <dgm:bulletEnabled val="1"/>
        </dgm:presLayoutVars>
      </dgm:prSet>
      <dgm:spPr/>
    </dgm:pt>
    <dgm:pt modelId="{90473C6C-95FD-4442-A626-D973F79FABC4}" type="pres">
      <dgm:prSet presAssocID="{76E52038-B8F3-4F5E-A548-015EC48CEAB1}" presName="Name25" presStyleLbl="parChTrans1D1" presStyleIdx="1" presStyleCnt="4"/>
      <dgm:spPr/>
    </dgm:pt>
    <dgm:pt modelId="{AE00EBDA-9012-4D50-97B0-C02BD34AC6AB}" type="pres">
      <dgm:prSet presAssocID="{DEA8A52F-E8DB-4C7D-A74D-DAF400E14F01}" presName="node" presStyleCnt="0"/>
      <dgm:spPr/>
    </dgm:pt>
    <dgm:pt modelId="{9DE50716-4F17-45AD-968A-9694D3F0CB23}" type="pres">
      <dgm:prSet presAssocID="{DEA8A52F-E8DB-4C7D-A74D-DAF400E14F01}" presName="parentNode" presStyleLbl="node1" presStyleIdx="2" presStyleCnt="5" custScaleX="201351" custScaleY="159520" custLinFactX="97255" custLinFactNeighborX="100000" custLinFactNeighborY="42540">
        <dgm:presLayoutVars>
          <dgm:chMax val="1"/>
          <dgm:bulletEnabled val="1"/>
        </dgm:presLayoutVars>
      </dgm:prSet>
      <dgm:spPr/>
    </dgm:pt>
    <dgm:pt modelId="{3B714D69-9EE2-4098-9B39-7386851EC41A}" type="pres">
      <dgm:prSet presAssocID="{DEA8A52F-E8DB-4C7D-A74D-DAF400E14F01}" presName="childNode" presStyleLbl="revTx" presStyleIdx="0" presStyleCnt="0">
        <dgm:presLayoutVars>
          <dgm:bulletEnabled val="1"/>
        </dgm:presLayoutVars>
      </dgm:prSet>
      <dgm:spPr/>
    </dgm:pt>
    <dgm:pt modelId="{355E721F-5CAC-4614-A409-A7A38580CAC6}" type="pres">
      <dgm:prSet presAssocID="{5623EB30-3B2B-469F-A512-FD87B09CBC0F}" presName="Name25" presStyleLbl="parChTrans1D1" presStyleIdx="2" presStyleCnt="4"/>
      <dgm:spPr/>
    </dgm:pt>
    <dgm:pt modelId="{DD71D9CE-ECF7-4C39-B56D-57114E380E86}" type="pres">
      <dgm:prSet presAssocID="{0CD56C06-88DA-4E8D-BB60-0EEE4B73A8E0}" presName="node" presStyleCnt="0"/>
      <dgm:spPr/>
    </dgm:pt>
    <dgm:pt modelId="{D29030F6-08EC-45D9-BD5B-4E87C1D1BEBF}" type="pres">
      <dgm:prSet presAssocID="{0CD56C06-88DA-4E8D-BB60-0EEE4B73A8E0}" presName="parentNode" presStyleLbl="node1" presStyleIdx="3" presStyleCnt="5" custScaleX="204064" custScaleY="163392" custLinFactX="28100" custLinFactNeighborX="100000" custLinFactNeighborY="79115">
        <dgm:presLayoutVars>
          <dgm:chMax val="1"/>
          <dgm:bulletEnabled val="1"/>
        </dgm:presLayoutVars>
      </dgm:prSet>
      <dgm:spPr/>
    </dgm:pt>
    <dgm:pt modelId="{EA2CA6CB-4FAD-4A1C-93B0-324A24C88F63}" type="pres">
      <dgm:prSet presAssocID="{0CD56C06-88DA-4E8D-BB60-0EEE4B73A8E0}" presName="childNode" presStyleLbl="revTx" presStyleIdx="0" presStyleCnt="0">
        <dgm:presLayoutVars>
          <dgm:bulletEnabled val="1"/>
        </dgm:presLayoutVars>
      </dgm:prSet>
      <dgm:spPr/>
    </dgm:pt>
    <dgm:pt modelId="{EC67AE4F-BD51-4FF0-AF25-F94EA8858209}" type="pres">
      <dgm:prSet presAssocID="{D46BF8B3-E536-4ADA-A72D-8CDDDE33ADFD}" presName="Name25" presStyleLbl="parChTrans1D1" presStyleIdx="3" presStyleCnt="4"/>
      <dgm:spPr/>
    </dgm:pt>
    <dgm:pt modelId="{6E1A31E0-5D79-48E4-8F71-B684AA534D2D}" type="pres">
      <dgm:prSet presAssocID="{4BF58B18-9DED-484E-A629-A457FC732025}" presName="node" presStyleCnt="0"/>
      <dgm:spPr/>
    </dgm:pt>
    <dgm:pt modelId="{47C2D3F1-B3F2-44D5-812E-7FA2A94E82E5}" type="pres">
      <dgm:prSet presAssocID="{4BF58B18-9DED-484E-A629-A457FC732025}" presName="parentNode" presStyleLbl="node1" presStyleIdx="4" presStyleCnt="5" custScaleX="181862" custScaleY="163630" custLinFactNeighborX="-39347" custLinFactNeighborY="-26914">
        <dgm:presLayoutVars>
          <dgm:chMax val="1"/>
          <dgm:bulletEnabled val="1"/>
        </dgm:presLayoutVars>
      </dgm:prSet>
      <dgm:spPr/>
    </dgm:pt>
    <dgm:pt modelId="{F4822CE6-C3F4-4BC5-8F8E-44F97D7C2FE3}" type="pres">
      <dgm:prSet presAssocID="{4BF58B18-9DED-484E-A629-A457FC732025}" presName="childNode" presStyleLbl="revTx" presStyleIdx="0" presStyleCnt="0">
        <dgm:presLayoutVars>
          <dgm:bulletEnabled val="1"/>
        </dgm:presLayoutVars>
      </dgm:prSet>
      <dgm:spPr/>
    </dgm:pt>
  </dgm:ptLst>
  <dgm:cxnLst>
    <dgm:cxn modelId="{68BCE60A-8044-4E5E-8C50-E65CBAAD20E0}" srcId="{6DAD968C-3C5A-4E45-B8E8-4B22D25460BA}" destId="{DEA8A52F-E8DB-4C7D-A74D-DAF400E14F01}" srcOrd="1" destOrd="0" parTransId="{76E52038-B8F3-4F5E-A548-015EC48CEAB1}" sibTransId="{ECD53F47-F5DC-4BEE-9736-75779E2C2C33}"/>
    <dgm:cxn modelId="{EC81ED0E-6A19-43E4-9E89-D990FBBBC82A}" type="presOf" srcId="{4BF58B18-9DED-484E-A629-A457FC732025}" destId="{47C2D3F1-B3F2-44D5-812E-7FA2A94E82E5}" srcOrd="0" destOrd="0" presId="urn:microsoft.com/office/officeart/2005/8/layout/radial2"/>
    <dgm:cxn modelId="{15469A32-18F5-4CC0-866C-50C63D4FAB1E}" srcId="{6DAD968C-3C5A-4E45-B8E8-4B22D25460BA}" destId="{CF35F1B4-5798-4F71-B3A7-007AF69C3234}" srcOrd="0" destOrd="0" parTransId="{624CC4A8-09EB-4115-A530-8E65C17DA119}" sibTransId="{1C56B57E-D60E-4C9A-B6DD-800C40330FF9}"/>
    <dgm:cxn modelId="{82F8845C-89D8-426B-8409-67ADAF7280D3}" srcId="{6DAD968C-3C5A-4E45-B8E8-4B22D25460BA}" destId="{4BF58B18-9DED-484E-A629-A457FC732025}" srcOrd="3" destOrd="0" parTransId="{D46BF8B3-E536-4ADA-A72D-8CDDDE33ADFD}" sibTransId="{CA29C523-C6BF-4B4E-BEDB-6400F9B3652B}"/>
    <dgm:cxn modelId="{920A086D-5EF6-4DF8-9558-08FE9688E435}" type="presOf" srcId="{5623EB30-3B2B-469F-A512-FD87B09CBC0F}" destId="{355E721F-5CAC-4614-A409-A7A38580CAC6}" srcOrd="0" destOrd="0" presId="urn:microsoft.com/office/officeart/2005/8/layout/radial2"/>
    <dgm:cxn modelId="{3FCA3D7F-3A32-4CD9-8E88-0BE0EEDB22C8}" type="presOf" srcId="{76E52038-B8F3-4F5E-A548-015EC48CEAB1}" destId="{90473C6C-95FD-4442-A626-D973F79FABC4}" srcOrd="0" destOrd="0" presId="urn:microsoft.com/office/officeart/2005/8/layout/radial2"/>
    <dgm:cxn modelId="{E509F594-34F4-4F5B-9003-8E5BB2731F63}" type="presOf" srcId="{6DAD968C-3C5A-4E45-B8E8-4B22D25460BA}" destId="{D2F9AF49-7EFA-481E-8F47-8EB6D05FEF81}" srcOrd="0" destOrd="0" presId="urn:microsoft.com/office/officeart/2005/8/layout/radial2"/>
    <dgm:cxn modelId="{0CC9F694-D4D8-4482-AC01-B639A56237E2}" srcId="{6DAD968C-3C5A-4E45-B8E8-4B22D25460BA}" destId="{0CD56C06-88DA-4E8D-BB60-0EEE4B73A8E0}" srcOrd="2" destOrd="0" parTransId="{5623EB30-3B2B-469F-A512-FD87B09CBC0F}" sibTransId="{CDCC2E7E-F644-4920-80D5-B97DAE23D44B}"/>
    <dgm:cxn modelId="{E7A244AC-67DD-4302-AAB2-CD6E52F09150}" type="presOf" srcId="{0CD56C06-88DA-4E8D-BB60-0EEE4B73A8E0}" destId="{D29030F6-08EC-45D9-BD5B-4E87C1D1BEBF}" srcOrd="0" destOrd="0" presId="urn:microsoft.com/office/officeart/2005/8/layout/radial2"/>
    <dgm:cxn modelId="{BBEB43B4-71BB-4C02-AAE2-95CE6FBB3E3D}" type="presOf" srcId="{CF35F1B4-5798-4F71-B3A7-007AF69C3234}" destId="{248FDC21-0C59-4345-A569-DF017521F8E4}" srcOrd="0" destOrd="0" presId="urn:microsoft.com/office/officeart/2005/8/layout/radial2"/>
    <dgm:cxn modelId="{D7774DB7-C3BF-46DA-9BBA-3CEF4DFE6135}" type="presOf" srcId="{DEA8A52F-E8DB-4C7D-A74D-DAF400E14F01}" destId="{9DE50716-4F17-45AD-968A-9694D3F0CB23}" srcOrd="0" destOrd="0" presId="urn:microsoft.com/office/officeart/2005/8/layout/radial2"/>
    <dgm:cxn modelId="{520840C1-8EC5-4746-B773-39C932DC099D}" type="presOf" srcId="{D46BF8B3-E536-4ADA-A72D-8CDDDE33ADFD}" destId="{EC67AE4F-BD51-4FF0-AF25-F94EA8858209}" srcOrd="0" destOrd="0" presId="urn:microsoft.com/office/officeart/2005/8/layout/radial2"/>
    <dgm:cxn modelId="{763BF9F5-921E-43DF-8280-7E8BA97760B3}" type="presOf" srcId="{624CC4A8-09EB-4115-A530-8E65C17DA119}" destId="{DF23E413-3C10-4A1D-9057-8AA4374B896F}" srcOrd="0" destOrd="0" presId="urn:microsoft.com/office/officeart/2005/8/layout/radial2"/>
    <dgm:cxn modelId="{4CD027EC-8FD7-4A67-9D91-2EF5496DB75C}" type="presParOf" srcId="{D2F9AF49-7EFA-481E-8F47-8EB6D05FEF81}" destId="{F55AA9EB-7702-4846-92C4-FD436B685B87}" srcOrd="0" destOrd="0" presId="urn:microsoft.com/office/officeart/2005/8/layout/radial2"/>
    <dgm:cxn modelId="{853222B9-1AED-4D7C-805B-92EE37D88D1C}" type="presParOf" srcId="{F55AA9EB-7702-4846-92C4-FD436B685B87}" destId="{E6E74077-2DB7-4DDE-B7B2-A5BD9B7B2CFE}" srcOrd="0" destOrd="0" presId="urn:microsoft.com/office/officeart/2005/8/layout/radial2"/>
    <dgm:cxn modelId="{95C2E5CE-DFE2-4D8B-92A8-F12E5A98EB29}" type="presParOf" srcId="{E6E74077-2DB7-4DDE-B7B2-A5BD9B7B2CFE}" destId="{E9FBB1C0-091F-4A9B-95C5-689C4B59EA14}" srcOrd="0" destOrd="0" presId="urn:microsoft.com/office/officeart/2005/8/layout/radial2"/>
    <dgm:cxn modelId="{243ED101-0211-4534-8AD5-97BB81187A99}" type="presParOf" srcId="{E6E74077-2DB7-4DDE-B7B2-A5BD9B7B2CFE}" destId="{652B2EED-7914-4213-9B57-C970268F6405}" srcOrd="1" destOrd="0" presId="urn:microsoft.com/office/officeart/2005/8/layout/radial2"/>
    <dgm:cxn modelId="{C062AF01-6197-4938-A438-C8AF546A25F6}" type="presParOf" srcId="{F55AA9EB-7702-4846-92C4-FD436B685B87}" destId="{DF23E413-3C10-4A1D-9057-8AA4374B896F}" srcOrd="1" destOrd="0" presId="urn:microsoft.com/office/officeart/2005/8/layout/radial2"/>
    <dgm:cxn modelId="{5BAC4441-46E4-4593-BD82-CBFACA791D28}" type="presParOf" srcId="{F55AA9EB-7702-4846-92C4-FD436B685B87}" destId="{2FAFAB45-3F05-49EE-88A7-60BB0F07046F}" srcOrd="2" destOrd="0" presId="urn:microsoft.com/office/officeart/2005/8/layout/radial2"/>
    <dgm:cxn modelId="{517A881B-7EB3-4BFC-B30B-72648BBEF614}" type="presParOf" srcId="{2FAFAB45-3F05-49EE-88A7-60BB0F07046F}" destId="{248FDC21-0C59-4345-A569-DF017521F8E4}" srcOrd="0" destOrd="0" presId="urn:microsoft.com/office/officeart/2005/8/layout/radial2"/>
    <dgm:cxn modelId="{537D1158-EF95-4CE2-9FBA-F13829A267B9}" type="presParOf" srcId="{2FAFAB45-3F05-49EE-88A7-60BB0F07046F}" destId="{C9065E7F-01E0-4750-8E01-2199A0CA3935}" srcOrd="1" destOrd="0" presId="urn:microsoft.com/office/officeart/2005/8/layout/radial2"/>
    <dgm:cxn modelId="{5D275686-3E58-42D4-9504-6EFCA6C446D5}" type="presParOf" srcId="{F55AA9EB-7702-4846-92C4-FD436B685B87}" destId="{90473C6C-95FD-4442-A626-D973F79FABC4}" srcOrd="3" destOrd="0" presId="urn:microsoft.com/office/officeart/2005/8/layout/radial2"/>
    <dgm:cxn modelId="{CA62D818-82B1-41D6-8FE0-0B1959B76CD9}" type="presParOf" srcId="{F55AA9EB-7702-4846-92C4-FD436B685B87}" destId="{AE00EBDA-9012-4D50-97B0-C02BD34AC6AB}" srcOrd="4" destOrd="0" presId="urn:microsoft.com/office/officeart/2005/8/layout/radial2"/>
    <dgm:cxn modelId="{E5FE729A-93D3-4DAE-88C2-2785BD46D967}" type="presParOf" srcId="{AE00EBDA-9012-4D50-97B0-C02BD34AC6AB}" destId="{9DE50716-4F17-45AD-968A-9694D3F0CB23}" srcOrd="0" destOrd="0" presId="urn:microsoft.com/office/officeart/2005/8/layout/radial2"/>
    <dgm:cxn modelId="{8BD8EC15-25CC-442D-B75C-2F36057A0C37}" type="presParOf" srcId="{AE00EBDA-9012-4D50-97B0-C02BD34AC6AB}" destId="{3B714D69-9EE2-4098-9B39-7386851EC41A}" srcOrd="1" destOrd="0" presId="urn:microsoft.com/office/officeart/2005/8/layout/radial2"/>
    <dgm:cxn modelId="{50E818C8-12D2-4DEC-A661-6AFE45F8A9A1}" type="presParOf" srcId="{F55AA9EB-7702-4846-92C4-FD436B685B87}" destId="{355E721F-5CAC-4614-A409-A7A38580CAC6}" srcOrd="5" destOrd="0" presId="urn:microsoft.com/office/officeart/2005/8/layout/radial2"/>
    <dgm:cxn modelId="{5A57D45A-D37D-4A50-9940-60BE1B78980A}" type="presParOf" srcId="{F55AA9EB-7702-4846-92C4-FD436B685B87}" destId="{DD71D9CE-ECF7-4C39-B56D-57114E380E86}" srcOrd="6" destOrd="0" presId="urn:microsoft.com/office/officeart/2005/8/layout/radial2"/>
    <dgm:cxn modelId="{02A9BEFB-E9E1-451D-A743-F2D49A02DE09}" type="presParOf" srcId="{DD71D9CE-ECF7-4C39-B56D-57114E380E86}" destId="{D29030F6-08EC-45D9-BD5B-4E87C1D1BEBF}" srcOrd="0" destOrd="0" presId="urn:microsoft.com/office/officeart/2005/8/layout/radial2"/>
    <dgm:cxn modelId="{0B0EED6B-6144-4206-8456-8C302A778EC4}" type="presParOf" srcId="{DD71D9CE-ECF7-4C39-B56D-57114E380E86}" destId="{EA2CA6CB-4FAD-4A1C-93B0-324A24C88F63}" srcOrd="1" destOrd="0" presId="urn:microsoft.com/office/officeart/2005/8/layout/radial2"/>
    <dgm:cxn modelId="{A0CD965A-78F4-4974-8A6B-CD1B901F5CF5}" type="presParOf" srcId="{F55AA9EB-7702-4846-92C4-FD436B685B87}" destId="{EC67AE4F-BD51-4FF0-AF25-F94EA8858209}" srcOrd="7" destOrd="0" presId="urn:microsoft.com/office/officeart/2005/8/layout/radial2"/>
    <dgm:cxn modelId="{CF5C9215-8D35-42A4-9B5C-F1C7CF4ED99C}" type="presParOf" srcId="{F55AA9EB-7702-4846-92C4-FD436B685B87}" destId="{6E1A31E0-5D79-48E4-8F71-B684AA534D2D}" srcOrd="8" destOrd="0" presId="urn:microsoft.com/office/officeart/2005/8/layout/radial2"/>
    <dgm:cxn modelId="{134CA367-644A-42F8-8440-909814502914}" type="presParOf" srcId="{6E1A31E0-5D79-48E4-8F71-B684AA534D2D}" destId="{47C2D3F1-B3F2-44D5-812E-7FA2A94E82E5}" srcOrd="0" destOrd="0" presId="urn:microsoft.com/office/officeart/2005/8/layout/radial2"/>
    <dgm:cxn modelId="{C399F5C2-3884-45F4-B631-5B46622B284E}" type="presParOf" srcId="{6E1A31E0-5D79-48E4-8F71-B684AA534D2D}" destId="{F4822CE6-C3F4-4BC5-8F8E-44F97D7C2FE3}"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826E216-CAA5-435A-AE61-09AA3D712268}" type="doc">
      <dgm:prSet loTypeId="urn:microsoft.com/office/officeart/2005/8/layout/radial2" loCatId="relationship" qsTypeId="urn:microsoft.com/office/officeart/2005/8/quickstyle/simple1" qsCatId="simple" csTypeId="urn:microsoft.com/office/officeart/2005/8/colors/colorful2" csCatId="colorful" phldr="1"/>
      <dgm:spPr/>
      <dgm:t>
        <a:bodyPr/>
        <a:lstStyle/>
        <a:p>
          <a:endParaRPr lang="tr-TR"/>
        </a:p>
      </dgm:t>
    </dgm:pt>
    <dgm:pt modelId="{8410BF8D-F5C8-4E54-9695-786F44C50BF3}">
      <dgm:prSet custT="1"/>
      <dgm:spPr/>
      <dgm:t>
        <a:bodyPr/>
        <a:lstStyle/>
        <a:p>
          <a:pPr rtl="0"/>
          <a:r>
            <a:rPr lang="tr-TR" sz="1800" dirty="0"/>
            <a:t>Çocuğa büyük bir sevgi ile bağlanmış, çok kollayıcı olan anne-baba tutumudur. </a:t>
          </a:r>
        </a:p>
      </dgm:t>
    </dgm:pt>
    <dgm:pt modelId="{60FD119C-7532-49EB-8F5B-93EE31476727}" type="parTrans" cxnId="{2352A44B-A0BB-4CDC-B8FC-B6A4A0F58358}">
      <dgm:prSet/>
      <dgm:spPr/>
      <dgm:t>
        <a:bodyPr/>
        <a:lstStyle/>
        <a:p>
          <a:endParaRPr lang="tr-TR"/>
        </a:p>
      </dgm:t>
    </dgm:pt>
    <dgm:pt modelId="{147DE849-7B70-418A-A957-C8EAA8A646FC}" type="sibTrans" cxnId="{2352A44B-A0BB-4CDC-B8FC-B6A4A0F58358}">
      <dgm:prSet/>
      <dgm:spPr/>
      <dgm:t>
        <a:bodyPr/>
        <a:lstStyle/>
        <a:p>
          <a:endParaRPr lang="tr-TR"/>
        </a:p>
      </dgm:t>
    </dgm:pt>
    <dgm:pt modelId="{CB3A1F0A-7C01-43D0-9EFD-CC987E95963F}">
      <dgm:prSet custT="1"/>
      <dgm:spPr/>
      <dgm:t>
        <a:bodyPr/>
        <a:lstStyle/>
        <a:p>
          <a:pPr rtl="0"/>
          <a:r>
            <a:rPr lang="tr-TR" sz="1600" dirty="0"/>
            <a:t>Bu tutumda anne-baba gerektiğinden fazla kontrol ederek aşırı özen gösterir. Çocuğun her istediği yerine getirilir.</a:t>
          </a:r>
        </a:p>
      </dgm:t>
    </dgm:pt>
    <dgm:pt modelId="{D9D2E6FB-5C6C-4F31-B0F3-ECC46277D4D3}" type="parTrans" cxnId="{F8189673-7211-4A2E-AFA2-DA7F6914B6F4}">
      <dgm:prSet/>
      <dgm:spPr/>
      <dgm:t>
        <a:bodyPr/>
        <a:lstStyle/>
        <a:p>
          <a:endParaRPr lang="tr-TR"/>
        </a:p>
      </dgm:t>
    </dgm:pt>
    <dgm:pt modelId="{C9D331D0-C4B8-48AF-B681-CB6C9E484FD4}" type="sibTrans" cxnId="{F8189673-7211-4A2E-AFA2-DA7F6914B6F4}">
      <dgm:prSet/>
      <dgm:spPr/>
      <dgm:t>
        <a:bodyPr/>
        <a:lstStyle/>
        <a:p>
          <a:endParaRPr lang="tr-TR"/>
        </a:p>
      </dgm:t>
    </dgm:pt>
    <dgm:pt modelId="{C9F53B62-DC9F-4294-97DB-BF6572C4F018}">
      <dgm:prSet custT="1"/>
      <dgm:spPr/>
      <dgm:t>
        <a:bodyPr/>
        <a:lstStyle/>
        <a:p>
          <a:pPr rtl="0"/>
          <a:r>
            <a:rPr lang="tr-TR" sz="1400" dirty="0"/>
            <a:t>Aşırı derecede koruyucu ailelerde yetişen çocuklar, bağımlı, kendine güveni olmayan, duygusal problemleri olan kişiler haline gelebilirler.</a:t>
          </a:r>
        </a:p>
      </dgm:t>
    </dgm:pt>
    <dgm:pt modelId="{406605FE-74AD-46EF-9027-B34E70518DC2}" type="parTrans" cxnId="{7BCC8E86-6923-4E87-85AE-E107523F98E4}">
      <dgm:prSet/>
      <dgm:spPr/>
      <dgm:t>
        <a:bodyPr/>
        <a:lstStyle/>
        <a:p>
          <a:endParaRPr lang="tr-TR"/>
        </a:p>
      </dgm:t>
    </dgm:pt>
    <dgm:pt modelId="{43C22C3D-06C9-4EDC-B6C7-B385FB2BA881}" type="sibTrans" cxnId="{7BCC8E86-6923-4E87-85AE-E107523F98E4}">
      <dgm:prSet/>
      <dgm:spPr/>
      <dgm:t>
        <a:bodyPr/>
        <a:lstStyle/>
        <a:p>
          <a:endParaRPr lang="tr-TR"/>
        </a:p>
      </dgm:t>
    </dgm:pt>
    <dgm:pt modelId="{DF1CB0CE-4C9F-42C7-99D5-20F537FBF324}">
      <dgm:prSet custT="1"/>
      <dgm:spPr/>
      <dgm:t>
        <a:bodyPr/>
        <a:lstStyle/>
        <a:p>
          <a:pPr rtl="0"/>
          <a:r>
            <a:rPr lang="tr-TR" sz="1300" dirty="0"/>
            <a:t>Çocuğun sorumluluk alınmasına izin verilmez. Onun yerine «sen yapamazsın» diye her şey yapılmaya çalışılır.</a:t>
          </a:r>
        </a:p>
      </dgm:t>
    </dgm:pt>
    <dgm:pt modelId="{AB618528-1665-4147-870E-4B9AC098FEF7}" type="parTrans" cxnId="{CAE1523F-F6C5-41B2-8332-CD26BD6E6470}">
      <dgm:prSet/>
      <dgm:spPr/>
      <dgm:t>
        <a:bodyPr/>
        <a:lstStyle/>
        <a:p>
          <a:endParaRPr lang="tr-TR"/>
        </a:p>
      </dgm:t>
    </dgm:pt>
    <dgm:pt modelId="{68D33B2C-B6F9-4EE5-A8E9-35DFA17915AF}" type="sibTrans" cxnId="{CAE1523F-F6C5-41B2-8332-CD26BD6E6470}">
      <dgm:prSet/>
      <dgm:spPr/>
      <dgm:t>
        <a:bodyPr/>
        <a:lstStyle/>
        <a:p>
          <a:endParaRPr lang="tr-TR"/>
        </a:p>
      </dgm:t>
    </dgm:pt>
    <dgm:pt modelId="{E94C60AF-AC0D-4405-A15A-0AADAA66D117}" type="pres">
      <dgm:prSet presAssocID="{F826E216-CAA5-435A-AE61-09AA3D712268}" presName="composite" presStyleCnt="0">
        <dgm:presLayoutVars>
          <dgm:chMax val="5"/>
          <dgm:dir/>
          <dgm:animLvl val="ctr"/>
          <dgm:resizeHandles val="exact"/>
        </dgm:presLayoutVars>
      </dgm:prSet>
      <dgm:spPr/>
    </dgm:pt>
    <dgm:pt modelId="{15CF4905-E23A-4489-9E04-1270452B6B33}" type="pres">
      <dgm:prSet presAssocID="{F826E216-CAA5-435A-AE61-09AA3D712268}" presName="cycle" presStyleCnt="0"/>
      <dgm:spPr/>
    </dgm:pt>
    <dgm:pt modelId="{C501AD11-5872-4DC4-962F-80FAE721EBF3}" type="pres">
      <dgm:prSet presAssocID="{F826E216-CAA5-435A-AE61-09AA3D712268}" presName="centerShape" presStyleCnt="0"/>
      <dgm:spPr/>
    </dgm:pt>
    <dgm:pt modelId="{FBE28156-5F8F-4D3B-BA06-20207EF37241}" type="pres">
      <dgm:prSet presAssocID="{F826E216-CAA5-435A-AE61-09AA3D712268}" presName="connSite" presStyleLbl="node1" presStyleIdx="0" presStyleCnt="5"/>
      <dgm:spPr/>
    </dgm:pt>
    <dgm:pt modelId="{5DBCBFAB-C852-4679-AC9D-8805AC900C11}" type="pres">
      <dgm:prSet presAssocID="{F826E216-CAA5-435A-AE61-09AA3D712268}" presName="visible" presStyleLbl="node1" presStyleIdx="0" presStyleCnt="5" custScaleX="102927" custLinFactNeighborX="-32096" custLinFactNeighborY="1321"/>
      <dgm:spPr>
        <a:blipFill>
          <a:blip xmlns:r="http://schemas.openxmlformats.org/officeDocument/2006/relationships" r:embed="rId1">
            <a:extLst>
              <a:ext uri="{28A0092B-C50C-407E-A947-70E740481C1C}">
                <a14:useLocalDpi xmlns:a14="http://schemas.microsoft.com/office/drawing/2010/main" val="0"/>
              </a:ext>
            </a:extLst>
          </a:blip>
          <a:srcRect/>
          <a:stretch>
            <a:fillRect l="-16000" r="-16000"/>
          </a:stretch>
        </a:blipFill>
      </dgm:spPr>
    </dgm:pt>
    <dgm:pt modelId="{9FCF84F3-6DCB-4DD3-A64D-37BCA660E3BE}" type="pres">
      <dgm:prSet presAssocID="{60FD119C-7532-49EB-8F5B-93EE31476727}" presName="Name25" presStyleLbl="parChTrans1D1" presStyleIdx="0" presStyleCnt="4"/>
      <dgm:spPr/>
    </dgm:pt>
    <dgm:pt modelId="{E4505690-F024-4E60-9720-B041EEFFBF95}" type="pres">
      <dgm:prSet presAssocID="{8410BF8D-F5C8-4E54-9695-786F44C50BF3}" presName="node" presStyleCnt="0"/>
      <dgm:spPr/>
    </dgm:pt>
    <dgm:pt modelId="{A2E83198-11D3-4C70-B6ED-394B48F8D473}" type="pres">
      <dgm:prSet presAssocID="{8410BF8D-F5C8-4E54-9695-786F44C50BF3}" presName="parentNode" presStyleLbl="node1" presStyleIdx="1" presStyleCnt="5" custScaleX="176977" custScaleY="167171" custLinFactNeighborX="31373" custLinFactNeighborY="10946">
        <dgm:presLayoutVars>
          <dgm:chMax val="1"/>
          <dgm:bulletEnabled val="1"/>
        </dgm:presLayoutVars>
      </dgm:prSet>
      <dgm:spPr/>
    </dgm:pt>
    <dgm:pt modelId="{EAE35D4D-4E75-4C0C-8FBD-6FE8DE226481}" type="pres">
      <dgm:prSet presAssocID="{8410BF8D-F5C8-4E54-9695-786F44C50BF3}" presName="childNode" presStyleLbl="revTx" presStyleIdx="0" presStyleCnt="0">
        <dgm:presLayoutVars>
          <dgm:bulletEnabled val="1"/>
        </dgm:presLayoutVars>
      </dgm:prSet>
      <dgm:spPr/>
    </dgm:pt>
    <dgm:pt modelId="{2816A066-DD30-4C02-B27B-7BBC92A6AA90}" type="pres">
      <dgm:prSet presAssocID="{D9D2E6FB-5C6C-4F31-B0F3-ECC46277D4D3}" presName="Name25" presStyleLbl="parChTrans1D1" presStyleIdx="1" presStyleCnt="4"/>
      <dgm:spPr/>
    </dgm:pt>
    <dgm:pt modelId="{C7EABD31-2921-42B0-9249-9A06A9662237}" type="pres">
      <dgm:prSet presAssocID="{CB3A1F0A-7C01-43D0-9EFD-CC987E95963F}" presName="node" presStyleCnt="0"/>
      <dgm:spPr/>
    </dgm:pt>
    <dgm:pt modelId="{0E6695B7-C141-4819-AD62-57EACFB2E511}" type="pres">
      <dgm:prSet presAssocID="{CB3A1F0A-7C01-43D0-9EFD-CC987E95963F}" presName="parentNode" presStyleLbl="node1" presStyleIdx="2" presStyleCnt="5" custScaleX="224308" custScaleY="186573" custLinFactX="41106" custLinFactY="41950" custLinFactNeighborX="100000" custLinFactNeighborY="100000">
        <dgm:presLayoutVars>
          <dgm:chMax val="1"/>
          <dgm:bulletEnabled val="1"/>
        </dgm:presLayoutVars>
      </dgm:prSet>
      <dgm:spPr/>
    </dgm:pt>
    <dgm:pt modelId="{B77610C3-9166-4431-BA80-19148DA267B6}" type="pres">
      <dgm:prSet presAssocID="{CB3A1F0A-7C01-43D0-9EFD-CC987E95963F}" presName="childNode" presStyleLbl="revTx" presStyleIdx="0" presStyleCnt="0">
        <dgm:presLayoutVars>
          <dgm:bulletEnabled val="1"/>
        </dgm:presLayoutVars>
      </dgm:prSet>
      <dgm:spPr/>
    </dgm:pt>
    <dgm:pt modelId="{23E10830-158A-452A-A90E-0A05CED8579E}" type="pres">
      <dgm:prSet presAssocID="{406605FE-74AD-46EF-9027-B34E70518DC2}" presName="Name25" presStyleLbl="parChTrans1D1" presStyleIdx="2" presStyleCnt="4"/>
      <dgm:spPr/>
    </dgm:pt>
    <dgm:pt modelId="{12F0EB02-8BC9-46F6-8D07-8E962BDFB29E}" type="pres">
      <dgm:prSet presAssocID="{C9F53B62-DC9F-4294-97DB-BF6572C4F018}" presName="node" presStyleCnt="0"/>
      <dgm:spPr/>
    </dgm:pt>
    <dgm:pt modelId="{05CCD9C8-7470-45CB-B1D6-2EF6DF71E25B}" type="pres">
      <dgm:prSet presAssocID="{C9F53B62-DC9F-4294-97DB-BF6572C4F018}" presName="parentNode" presStyleLbl="node1" presStyleIdx="3" presStyleCnt="5" custScaleX="218413" custScaleY="190058" custLinFactX="100000" custLinFactY="-86671" custLinFactNeighborX="111390" custLinFactNeighborY="-100000">
        <dgm:presLayoutVars>
          <dgm:chMax val="1"/>
          <dgm:bulletEnabled val="1"/>
        </dgm:presLayoutVars>
      </dgm:prSet>
      <dgm:spPr/>
    </dgm:pt>
    <dgm:pt modelId="{049A185B-F8BE-41B0-8D10-17FBBB7E46C3}" type="pres">
      <dgm:prSet presAssocID="{C9F53B62-DC9F-4294-97DB-BF6572C4F018}" presName="childNode" presStyleLbl="revTx" presStyleIdx="0" presStyleCnt="0">
        <dgm:presLayoutVars>
          <dgm:bulletEnabled val="1"/>
        </dgm:presLayoutVars>
      </dgm:prSet>
      <dgm:spPr/>
    </dgm:pt>
    <dgm:pt modelId="{889490B5-1522-4EE9-950B-09F82E49E7A4}" type="pres">
      <dgm:prSet presAssocID="{AB618528-1665-4147-870E-4B9AC098FEF7}" presName="Name25" presStyleLbl="parChTrans1D1" presStyleIdx="3" presStyleCnt="4"/>
      <dgm:spPr/>
    </dgm:pt>
    <dgm:pt modelId="{CCD3A5C0-8328-449F-9A24-D17E77FAD3B2}" type="pres">
      <dgm:prSet presAssocID="{DF1CB0CE-4C9F-42C7-99D5-20F537FBF324}" presName="node" presStyleCnt="0"/>
      <dgm:spPr/>
    </dgm:pt>
    <dgm:pt modelId="{BF3012E7-D6E2-4C7C-B5F7-2E274591F103}" type="pres">
      <dgm:prSet presAssocID="{DF1CB0CE-4C9F-42C7-99D5-20F537FBF324}" presName="parentNode" presStyleLbl="node1" presStyleIdx="4" presStyleCnt="5" custScaleX="191329" custScaleY="166778">
        <dgm:presLayoutVars>
          <dgm:chMax val="1"/>
          <dgm:bulletEnabled val="1"/>
        </dgm:presLayoutVars>
      </dgm:prSet>
      <dgm:spPr/>
    </dgm:pt>
    <dgm:pt modelId="{D126ECD1-4AC9-4457-966C-90B7BD2D154C}" type="pres">
      <dgm:prSet presAssocID="{DF1CB0CE-4C9F-42C7-99D5-20F537FBF324}" presName="childNode" presStyleLbl="revTx" presStyleIdx="0" presStyleCnt="0">
        <dgm:presLayoutVars>
          <dgm:bulletEnabled val="1"/>
        </dgm:presLayoutVars>
      </dgm:prSet>
      <dgm:spPr/>
    </dgm:pt>
  </dgm:ptLst>
  <dgm:cxnLst>
    <dgm:cxn modelId="{CAE1523F-F6C5-41B2-8332-CD26BD6E6470}" srcId="{F826E216-CAA5-435A-AE61-09AA3D712268}" destId="{DF1CB0CE-4C9F-42C7-99D5-20F537FBF324}" srcOrd="3" destOrd="0" parTransId="{AB618528-1665-4147-870E-4B9AC098FEF7}" sibTransId="{68D33B2C-B6F9-4EE5-A8E9-35DFA17915AF}"/>
    <dgm:cxn modelId="{0EC5B463-6366-4223-B92B-83A2593989E8}" type="presOf" srcId="{8410BF8D-F5C8-4E54-9695-786F44C50BF3}" destId="{A2E83198-11D3-4C70-B6ED-394B48F8D473}" srcOrd="0" destOrd="0" presId="urn:microsoft.com/office/officeart/2005/8/layout/radial2"/>
    <dgm:cxn modelId="{2352A44B-A0BB-4CDC-B8FC-B6A4A0F58358}" srcId="{F826E216-CAA5-435A-AE61-09AA3D712268}" destId="{8410BF8D-F5C8-4E54-9695-786F44C50BF3}" srcOrd="0" destOrd="0" parTransId="{60FD119C-7532-49EB-8F5B-93EE31476727}" sibTransId="{147DE849-7B70-418A-A957-C8EAA8A646FC}"/>
    <dgm:cxn modelId="{F8189673-7211-4A2E-AFA2-DA7F6914B6F4}" srcId="{F826E216-CAA5-435A-AE61-09AA3D712268}" destId="{CB3A1F0A-7C01-43D0-9EFD-CC987E95963F}" srcOrd="1" destOrd="0" parTransId="{D9D2E6FB-5C6C-4F31-B0F3-ECC46277D4D3}" sibTransId="{C9D331D0-C4B8-48AF-B681-CB6C9E484FD4}"/>
    <dgm:cxn modelId="{C11A867D-178B-4398-9A56-6252AB5D38F3}" type="presOf" srcId="{60FD119C-7532-49EB-8F5B-93EE31476727}" destId="{9FCF84F3-6DCB-4DD3-A64D-37BCA660E3BE}" srcOrd="0" destOrd="0" presId="urn:microsoft.com/office/officeart/2005/8/layout/radial2"/>
    <dgm:cxn modelId="{7BCC8E86-6923-4E87-85AE-E107523F98E4}" srcId="{F826E216-CAA5-435A-AE61-09AA3D712268}" destId="{C9F53B62-DC9F-4294-97DB-BF6572C4F018}" srcOrd="2" destOrd="0" parTransId="{406605FE-74AD-46EF-9027-B34E70518DC2}" sibTransId="{43C22C3D-06C9-4EDC-B6C7-B385FB2BA881}"/>
    <dgm:cxn modelId="{A348388C-D6C9-4C44-ACD9-51EEE61F93F5}" type="presOf" srcId="{AB618528-1665-4147-870E-4B9AC098FEF7}" destId="{889490B5-1522-4EE9-950B-09F82E49E7A4}" srcOrd="0" destOrd="0" presId="urn:microsoft.com/office/officeart/2005/8/layout/radial2"/>
    <dgm:cxn modelId="{4101DB96-9496-4A5A-9F1F-8B5AAD627F6D}" type="presOf" srcId="{CB3A1F0A-7C01-43D0-9EFD-CC987E95963F}" destId="{0E6695B7-C141-4819-AD62-57EACFB2E511}" srcOrd="0" destOrd="0" presId="urn:microsoft.com/office/officeart/2005/8/layout/radial2"/>
    <dgm:cxn modelId="{01D87AA4-BF2F-47E1-93C5-CCA17FF3C204}" type="presOf" srcId="{F826E216-CAA5-435A-AE61-09AA3D712268}" destId="{E94C60AF-AC0D-4405-A15A-0AADAA66D117}" srcOrd="0" destOrd="0" presId="urn:microsoft.com/office/officeart/2005/8/layout/radial2"/>
    <dgm:cxn modelId="{421CF1B9-947D-4C3A-803A-ACF2846B0809}" type="presOf" srcId="{C9F53B62-DC9F-4294-97DB-BF6572C4F018}" destId="{05CCD9C8-7470-45CB-B1D6-2EF6DF71E25B}" srcOrd="0" destOrd="0" presId="urn:microsoft.com/office/officeart/2005/8/layout/radial2"/>
    <dgm:cxn modelId="{2F32C7BA-4829-407E-A2FD-1CE81170B57B}" type="presOf" srcId="{DF1CB0CE-4C9F-42C7-99D5-20F537FBF324}" destId="{BF3012E7-D6E2-4C7C-B5F7-2E274591F103}" srcOrd="0" destOrd="0" presId="urn:microsoft.com/office/officeart/2005/8/layout/radial2"/>
    <dgm:cxn modelId="{06DDA3F2-8FF9-47EF-B8BF-262FC833CB50}" type="presOf" srcId="{406605FE-74AD-46EF-9027-B34E70518DC2}" destId="{23E10830-158A-452A-A90E-0A05CED8579E}" srcOrd="0" destOrd="0" presId="urn:microsoft.com/office/officeart/2005/8/layout/radial2"/>
    <dgm:cxn modelId="{8550C5FF-1975-4428-8CBF-34B707B606AE}" type="presOf" srcId="{D9D2E6FB-5C6C-4F31-B0F3-ECC46277D4D3}" destId="{2816A066-DD30-4C02-B27B-7BBC92A6AA90}" srcOrd="0" destOrd="0" presId="urn:microsoft.com/office/officeart/2005/8/layout/radial2"/>
    <dgm:cxn modelId="{E65AC5F6-61C1-4865-AE77-D41E5B04C500}" type="presParOf" srcId="{E94C60AF-AC0D-4405-A15A-0AADAA66D117}" destId="{15CF4905-E23A-4489-9E04-1270452B6B33}" srcOrd="0" destOrd="0" presId="urn:microsoft.com/office/officeart/2005/8/layout/radial2"/>
    <dgm:cxn modelId="{C59D9064-1165-48F1-A973-12080F057C89}" type="presParOf" srcId="{15CF4905-E23A-4489-9E04-1270452B6B33}" destId="{C501AD11-5872-4DC4-962F-80FAE721EBF3}" srcOrd="0" destOrd="0" presId="urn:microsoft.com/office/officeart/2005/8/layout/radial2"/>
    <dgm:cxn modelId="{B12CB15B-1ED3-4EBF-8698-8B94E0925DCB}" type="presParOf" srcId="{C501AD11-5872-4DC4-962F-80FAE721EBF3}" destId="{FBE28156-5F8F-4D3B-BA06-20207EF37241}" srcOrd="0" destOrd="0" presId="urn:microsoft.com/office/officeart/2005/8/layout/radial2"/>
    <dgm:cxn modelId="{CDAA828F-02F8-4314-9E5B-2745C576A0A7}" type="presParOf" srcId="{C501AD11-5872-4DC4-962F-80FAE721EBF3}" destId="{5DBCBFAB-C852-4679-AC9D-8805AC900C11}" srcOrd="1" destOrd="0" presId="urn:microsoft.com/office/officeart/2005/8/layout/radial2"/>
    <dgm:cxn modelId="{F4A82BDB-7810-48A5-9E75-FAC415E97795}" type="presParOf" srcId="{15CF4905-E23A-4489-9E04-1270452B6B33}" destId="{9FCF84F3-6DCB-4DD3-A64D-37BCA660E3BE}" srcOrd="1" destOrd="0" presId="urn:microsoft.com/office/officeart/2005/8/layout/radial2"/>
    <dgm:cxn modelId="{4BB58698-FF1F-42F8-98E3-B3CC5A4C1116}" type="presParOf" srcId="{15CF4905-E23A-4489-9E04-1270452B6B33}" destId="{E4505690-F024-4E60-9720-B041EEFFBF95}" srcOrd="2" destOrd="0" presId="urn:microsoft.com/office/officeart/2005/8/layout/radial2"/>
    <dgm:cxn modelId="{2ED4B087-E716-4006-B54D-148F258D36D1}" type="presParOf" srcId="{E4505690-F024-4E60-9720-B041EEFFBF95}" destId="{A2E83198-11D3-4C70-B6ED-394B48F8D473}" srcOrd="0" destOrd="0" presId="urn:microsoft.com/office/officeart/2005/8/layout/radial2"/>
    <dgm:cxn modelId="{8B58A103-DFA9-4980-B59F-13D325ABE5CF}" type="presParOf" srcId="{E4505690-F024-4E60-9720-B041EEFFBF95}" destId="{EAE35D4D-4E75-4C0C-8FBD-6FE8DE226481}" srcOrd="1" destOrd="0" presId="urn:microsoft.com/office/officeart/2005/8/layout/radial2"/>
    <dgm:cxn modelId="{1C50E928-3E39-4CAF-BCCF-024063AE072A}" type="presParOf" srcId="{15CF4905-E23A-4489-9E04-1270452B6B33}" destId="{2816A066-DD30-4C02-B27B-7BBC92A6AA90}" srcOrd="3" destOrd="0" presId="urn:microsoft.com/office/officeart/2005/8/layout/radial2"/>
    <dgm:cxn modelId="{66A49D9B-B304-4C51-8F0F-0023AF248CFA}" type="presParOf" srcId="{15CF4905-E23A-4489-9E04-1270452B6B33}" destId="{C7EABD31-2921-42B0-9249-9A06A9662237}" srcOrd="4" destOrd="0" presId="urn:microsoft.com/office/officeart/2005/8/layout/radial2"/>
    <dgm:cxn modelId="{5CCB2416-95CE-4983-BAF7-9D42AB035F85}" type="presParOf" srcId="{C7EABD31-2921-42B0-9249-9A06A9662237}" destId="{0E6695B7-C141-4819-AD62-57EACFB2E511}" srcOrd="0" destOrd="0" presId="urn:microsoft.com/office/officeart/2005/8/layout/radial2"/>
    <dgm:cxn modelId="{DBF14717-559F-4810-9534-52DEA7802EB5}" type="presParOf" srcId="{C7EABD31-2921-42B0-9249-9A06A9662237}" destId="{B77610C3-9166-4431-BA80-19148DA267B6}" srcOrd="1" destOrd="0" presId="urn:microsoft.com/office/officeart/2005/8/layout/radial2"/>
    <dgm:cxn modelId="{4AAA019D-5B1E-40ED-A46F-84C5E4516B60}" type="presParOf" srcId="{15CF4905-E23A-4489-9E04-1270452B6B33}" destId="{23E10830-158A-452A-A90E-0A05CED8579E}" srcOrd="5" destOrd="0" presId="urn:microsoft.com/office/officeart/2005/8/layout/radial2"/>
    <dgm:cxn modelId="{070142CF-D41C-4554-BC56-ED3AFAE97149}" type="presParOf" srcId="{15CF4905-E23A-4489-9E04-1270452B6B33}" destId="{12F0EB02-8BC9-46F6-8D07-8E962BDFB29E}" srcOrd="6" destOrd="0" presId="urn:microsoft.com/office/officeart/2005/8/layout/radial2"/>
    <dgm:cxn modelId="{26B421DC-E04E-42CD-9368-BB6AB89B4E9D}" type="presParOf" srcId="{12F0EB02-8BC9-46F6-8D07-8E962BDFB29E}" destId="{05CCD9C8-7470-45CB-B1D6-2EF6DF71E25B}" srcOrd="0" destOrd="0" presId="urn:microsoft.com/office/officeart/2005/8/layout/radial2"/>
    <dgm:cxn modelId="{EFEE813A-278E-4927-BC76-3CC4113AD80B}" type="presParOf" srcId="{12F0EB02-8BC9-46F6-8D07-8E962BDFB29E}" destId="{049A185B-F8BE-41B0-8D10-17FBBB7E46C3}" srcOrd="1" destOrd="0" presId="urn:microsoft.com/office/officeart/2005/8/layout/radial2"/>
    <dgm:cxn modelId="{964EF3D3-DC15-46D4-AA65-D627D103F7D4}" type="presParOf" srcId="{15CF4905-E23A-4489-9E04-1270452B6B33}" destId="{889490B5-1522-4EE9-950B-09F82E49E7A4}" srcOrd="7" destOrd="0" presId="urn:microsoft.com/office/officeart/2005/8/layout/radial2"/>
    <dgm:cxn modelId="{7E1B8321-20F7-46A5-A19F-D94F26830625}" type="presParOf" srcId="{15CF4905-E23A-4489-9E04-1270452B6B33}" destId="{CCD3A5C0-8328-449F-9A24-D17E77FAD3B2}" srcOrd="8" destOrd="0" presId="urn:microsoft.com/office/officeart/2005/8/layout/radial2"/>
    <dgm:cxn modelId="{9FCE6909-DD1E-4898-85E8-1DACA72EF5C2}" type="presParOf" srcId="{CCD3A5C0-8328-449F-9A24-D17E77FAD3B2}" destId="{BF3012E7-D6E2-4C7C-B5F7-2E274591F103}" srcOrd="0" destOrd="0" presId="urn:microsoft.com/office/officeart/2005/8/layout/radial2"/>
    <dgm:cxn modelId="{2ECB4A75-5481-4F7E-BF95-16CAF67A5C06}" type="presParOf" srcId="{CCD3A5C0-8328-449F-9A24-D17E77FAD3B2}" destId="{D126ECD1-4AC9-4457-966C-90B7BD2D154C}"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B022EA-EB6B-4172-B05A-0B9F89A0861A}" type="doc">
      <dgm:prSet loTypeId="urn:microsoft.com/office/officeart/2005/8/layout/radial2" loCatId="relationship" qsTypeId="urn:microsoft.com/office/officeart/2005/8/quickstyle/simple1" qsCatId="simple" csTypeId="urn:microsoft.com/office/officeart/2005/8/colors/colorful2" csCatId="colorful" phldr="1"/>
      <dgm:spPr/>
      <dgm:t>
        <a:bodyPr/>
        <a:lstStyle/>
        <a:p>
          <a:endParaRPr lang="tr-TR"/>
        </a:p>
      </dgm:t>
    </dgm:pt>
    <dgm:pt modelId="{30D0E3E6-94CB-4DE0-8A2A-CEA80C417AD4}">
      <dgm:prSet custT="1"/>
      <dgm:spPr/>
      <dgm:t>
        <a:bodyPr/>
        <a:lstStyle/>
        <a:p>
          <a:pPr rtl="0"/>
          <a:r>
            <a:rPr lang="tr-TR" sz="2000" dirty="0"/>
            <a:t>Çocuğu sürekli kontrol altında tutan, kurallara sıkı sıkıya uymasını bekleyen anne-baba tutumudur</a:t>
          </a:r>
          <a:r>
            <a:rPr lang="tr-TR" sz="1300" dirty="0"/>
            <a:t>. </a:t>
          </a:r>
        </a:p>
      </dgm:t>
    </dgm:pt>
    <dgm:pt modelId="{CA34BCF3-454E-431C-9FAD-7775C2738DD6}" type="parTrans" cxnId="{A81E532D-C5C2-47ED-B0B1-253071BA1DC1}">
      <dgm:prSet/>
      <dgm:spPr/>
      <dgm:t>
        <a:bodyPr/>
        <a:lstStyle/>
        <a:p>
          <a:endParaRPr lang="tr-TR"/>
        </a:p>
      </dgm:t>
    </dgm:pt>
    <dgm:pt modelId="{D5C2E1F2-9AC1-415A-9B79-95DE0745E7F4}" type="sibTrans" cxnId="{A81E532D-C5C2-47ED-B0B1-253071BA1DC1}">
      <dgm:prSet/>
      <dgm:spPr/>
      <dgm:t>
        <a:bodyPr/>
        <a:lstStyle/>
        <a:p>
          <a:endParaRPr lang="tr-TR"/>
        </a:p>
      </dgm:t>
    </dgm:pt>
    <dgm:pt modelId="{94EBE51E-7560-414A-9777-EEF7A2FDD9E7}">
      <dgm:prSet custT="1"/>
      <dgm:spPr/>
      <dgm:t>
        <a:bodyPr/>
        <a:lstStyle/>
        <a:p>
          <a:pPr rtl="0"/>
          <a:r>
            <a:rPr lang="tr-TR" sz="1800" dirty="0"/>
            <a:t>Çocuk, sıkı bir kontrol ve baskı altındadır. Kurallara uymazsa çocuğa cezalar verilir. Çocuk, anne-babaya boyun eğer</a:t>
          </a:r>
          <a:r>
            <a:rPr lang="tr-TR" sz="1300" dirty="0"/>
            <a:t>. </a:t>
          </a:r>
        </a:p>
      </dgm:t>
    </dgm:pt>
    <dgm:pt modelId="{00D37708-3AF1-4FC3-8928-FE22D20631D8}" type="parTrans" cxnId="{C6FD2742-B74D-4FF7-8B31-525728D52E7B}">
      <dgm:prSet/>
      <dgm:spPr/>
      <dgm:t>
        <a:bodyPr/>
        <a:lstStyle/>
        <a:p>
          <a:endParaRPr lang="tr-TR"/>
        </a:p>
      </dgm:t>
    </dgm:pt>
    <dgm:pt modelId="{35F12DB0-3E9A-4276-95CF-528FD8438107}" type="sibTrans" cxnId="{C6FD2742-B74D-4FF7-8B31-525728D52E7B}">
      <dgm:prSet/>
      <dgm:spPr/>
      <dgm:t>
        <a:bodyPr/>
        <a:lstStyle/>
        <a:p>
          <a:endParaRPr lang="tr-TR"/>
        </a:p>
      </dgm:t>
    </dgm:pt>
    <dgm:pt modelId="{798A6CB1-9CF8-4342-B2B2-1B463A50978B}">
      <dgm:prSet custT="1"/>
      <dgm:spPr/>
      <dgm:t>
        <a:bodyPr/>
        <a:lstStyle/>
        <a:p>
          <a:pPr rtl="0"/>
          <a:r>
            <a:rPr lang="tr-TR" sz="2000" dirty="0"/>
            <a:t>Otoriter ve baskıcı anne-baba, disiplin yönteminde genellikle cezaya başvurur.</a:t>
          </a:r>
        </a:p>
      </dgm:t>
    </dgm:pt>
    <dgm:pt modelId="{54500A12-31C6-4BDE-912D-BA33F8495D52}" type="parTrans" cxnId="{4AA74ECA-CE6D-47D4-8DD6-F813B6CF25B9}">
      <dgm:prSet/>
      <dgm:spPr/>
      <dgm:t>
        <a:bodyPr/>
        <a:lstStyle/>
        <a:p>
          <a:endParaRPr lang="tr-TR"/>
        </a:p>
      </dgm:t>
    </dgm:pt>
    <dgm:pt modelId="{75A2557E-8D52-4F61-BE55-F09CA87EF8D8}" type="sibTrans" cxnId="{4AA74ECA-CE6D-47D4-8DD6-F813B6CF25B9}">
      <dgm:prSet/>
      <dgm:spPr/>
      <dgm:t>
        <a:bodyPr/>
        <a:lstStyle/>
        <a:p>
          <a:endParaRPr lang="tr-TR"/>
        </a:p>
      </dgm:t>
    </dgm:pt>
    <dgm:pt modelId="{41B84255-6471-41DE-BC62-DC64FC2FDEC8}">
      <dgm:prSet/>
      <dgm:spPr/>
      <dgm:t>
        <a:bodyPr/>
        <a:lstStyle/>
        <a:p>
          <a:pPr rtl="0"/>
          <a:r>
            <a:rPr lang="tr-TR" dirty="0"/>
            <a:t>Dövme, azarlama, bağırma, korkutma, kınama ve ayıplama en sık rastlanan ceza çeşitleridir.</a:t>
          </a:r>
        </a:p>
      </dgm:t>
    </dgm:pt>
    <dgm:pt modelId="{769EE875-B8FA-48FA-BD52-43ACC4B7C2FE}" type="parTrans" cxnId="{3F38A576-AF40-4E72-B6BF-8127F8D6A63F}">
      <dgm:prSet/>
      <dgm:spPr/>
      <dgm:t>
        <a:bodyPr/>
        <a:lstStyle/>
        <a:p>
          <a:endParaRPr lang="tr-TR"/>
        </a:p>
      </dgm:t>
    </dgm:pt>
    <dgm:pt modelId="{F21A737C-FFE2-4BFC-9D79-2E3E0E147B6F}" type="sibTrans" cxnId="{3F38A576-AF40-4E72-B6BF-8127F8D6A63F}">
      <dgm:prSet/>
      <dgm:spPr/>
      <dgm:t>
        <a:bodyPr/>
        <a:lstStyle/>
        <a:p>
          <a:endParaRPr lang="tr-TR"/>
        </a:p>
      </dgm:t>
    </dgm:pt>
    <dgm:pt modelId="{F8AEE9C4-7518-46DA-911D-906964D11D12}" type="pres">
      <dgm:prSet presAssocID="{3AB022EA-EB6B-4172-B05A-0B9F89A0861A}" presName="composite" presStyleCnt="0">
        <dgm:presLayoutVars>
          <dgm:chMax val="5"/>
          <dgm:dir/>
          <dgm:animLvl val="ctr"/>
          <dgm:resizeHandles val="exact"/>
        </dgm:presLayoutVars>
      </dgm:prSet>
      <dgm:spPr/>
    </dgm:pt>
    <dgm:pt modelId="{CCF39CDF-FFAC-4052-8BB6-DA8B2F7DCCE7}" type="pres">
      <dgm:prSet presAssocID="{3AB022EA-EB6B-4172-B05A-0B9F89A0861A}" presName="cycle" presStyleCnt="0"/>
      <dgm:spPr/>
    </dgm:pt>
    <dgm:pt modelId="{31BF4C01-1CEB-4CFA-8C1C-D366F3B88807}" type="pres">
      <dgm:prSet presAssocID="{3AB022EA-EB6B-4172-B05A-0B9F89A0861A}" presName="centerShape" presStyleCnt="0"/>
      <dgm:spPr/>
    </dgm:pt>
    <dgm:pt modelId="{4782F857-34A3-4FC7-9175-1A5F03465C9A}" type="pres">
      <dgm:prSet presAssocID="{3AB022EA-EB6B-4172-B05A-0B9F89A0861A}" presName="connSite" presStyleLbl="node1" presStyleIdx="0" presStyleCnt="5"/>
      <dgm:spPr/>
    </dgm:pt>
    <dgm:pt modelId="{4F06715F-FB19-4FD4-B4CD-7E662ACD40F7}" type="pres">
      <dgm:prSet presAssocID="{3AB022EA-EB6B-4172-B05A-0B9F89A0861A}" presName="visible" presStyleLbl="node1" presStyleIdx="0" presStyleCnt="5" custScaleX="119838" custScaleY="131436" custLinFactNeighborX="-11122" custLinFactNeighborY="-23150"/>
      <dgm:spPr>
        <a:blipFill>
          <a:blip xmlns:r="http://schemas.openxmlformats.org/officeDocument/2006/relationships" r:embed="rId1">
            <a:extLst>
              <a:ext uri="{28A0092B-C50C-407E-A947-70E740481C1C}">
                <a14:useLocalDpi xmlns:a14="http://schemas.microsoft.com/office/drawing/2010/main" val="0"/>
              </a:ext>
            </a:extLst>
          </a:blip>
          <a:srcRect/>
          <a:stretch>
            <a:fillRect l="-4000" r="-4000"/>
          </a:stretch>
        </a:blipFill>
      </dgm:spPr>
    </dgm:pt>
    <dgm:pt modelId="{EF301093-8B5C-4620-8F56-0F08BA0197D3}" type="pres">
      <dgm:prSet presAssocID="{CA34BCF3-454E-431C-9FAD-7775C2738DD6}" presName="Name25" presStyleLbl="parChTrans1D1" presStyleIdx="0" presStyleCnt="4"/>
      <dgm:spPr/>
    </dgm:pt>
    <dgm:pt modelId="{760A5C28-8842-4C1A-8D36-9D891809014B}" type="pres">
      <dgm:prSet presAssocID="{30D0E3E6-94CB-4DE0-8A2A-CEA80C417AD4}" presName="node" presStyleCnt="0"/>
      <dgm:spPr/>
    </dgm:pt>
    <dgm:pt modelId="{8255C61C-CFCC-46E5-AE2A-3D572147138A}" type="pres">
      <dgm:prSet presAssocID="{30D0E3E6-94CB-4DE0-8A2A-CEA80C417AD4}" presName="parentNode" presStyleLbl="node1" presStyleIdx="1" presStyleCnt="5" custScaleX="216516" custScaleY="207511" custLinFactX="9836" custLinFactNeighborX="100000" custLinFactNeighborY="19042">
        <dgm:presLayoutVars>
          <dgm:chMax val="1"/>
          <dgm:bulletEnabled val="1"/>
        </dgm:presLayoutVars>
      </dgm:prSet>
      <dgm:spPr/>
    </dgm:pt>
    <dgm:pt modelId="{1E3E2865-558E-49B2-AF8D-472199F78482}" type="pres">
      <dgm:prSet presAssocID="{30D0E3E6-94CB-4DE0-8A2A-CEA80C417AD4}" presName="childNode" presStyleLbl="revTx" presStyleIdx="0" presStyleCnt="0">
        <dgm:presLayoutVars>
          <dgm:bulletEnabled val="1"/>
        </dgm:presLayoutVars>
      </dgm:prSet>
      <dgm:spPr/>
    </dgm:pt>
    <dgm:pt modelId="{B8D479AB-7089-401A-A08E-62FA87E2265F}" type="pres">
      <dgm:prSet presAssocID="{00D37708-3AF1-4FC3-8928-FE22D20631D8}" presName="Name25" presStyleLbl="parChTrans1D1" presStyleIdx="1" presStyleCnt="4"/>
      <dgm:spPr/>
    </dgm:pt>
    <dgm:pt modelId="{1D8CBB36-9A8E-49C1-AB4C-BC4C41A02DDE}" type="pres">
      <dgm:prSet presAssocID="{94EBE51E-7560-414A-9777-EEF7A2FDD9E7}" presName="node" presStyleCnt="0"/>
      <dgm:spPr/>
    </dgm:pt>
    <dgm:pt modelId="{DF9BF6E9-C9F7-43DC-AA77-CF0DF4D71C16}" type="pres">
      <dgm:prSet presAssocID="{94EBE51E-7560-414A-9777-EEF7A2FDD9E7}" presName="parentNode" presStyleLbl="node1" presStyleIdx="2" presStyleCnt="5" custScaleX="214650" custScaleY="218121" custLinFactX="100000" custLinFactNeighborX="155703" custLinFactNeighborY="-16733">
        <dgm:presLayoutVars>
          <dgm:chMax val="1"/>
          <dgm:bulletEnabled val="1"/>
        </dgm:presLayoutVars>
      </dgm:prSet>
      <dgm:spPr/>
    </dgm:pt>
    <dgm:pt modelId="{F522F94D-74C9-4F7D-BB22-B7E6EC291170}" type="pres">
      <dgm:prSet presAssocID="{94EBE51E-7560-414A-9777-EEF7A2FDD9E7}" presName="childNode" presStyleLbl="revTx" presStyleIdx="0" presStyleCnt="0">
        <dgm:presLayoutVars>
          <dgm:bulletEnabled val="1"/>
        </dgm:presLayoutVars>
      </dgm:prSet>
      <dgm:spPr/>
    </dgm:pt>
    <dgm:pt modelId="{6A70C544-AFAA-4AE8-AF31-BE2592BD336A}" type="pres">
      <dgm:prSet presAssocID="{54500A12-31C6-4BDE-912D-BA33F8495D52}" presName="Name25" presStyleLbl="parChTrans1D1" presStyleIdx="2" presStyleCnt="4"/>
      <dgm:spPr/>
    </dgm:pt>
    <dgm:pt modelId="{7A728821-E691-4B11-B041-AF5E9BE6FA85}" type="pres">
      <dgm:prSet presAssocID="{798A6CB1-9CF8-4342-B2B2-1B463A50978B}" presName="node" presStyleCnt="0"/>
      <dgm:spPr/>
    </dgm:pt>
    <dgm:pt modelId="{FC06F08C-2FA3-4CB5-9F35-A5F074222B85}" type="pres">
      <dgm:prSet presAssocID="{798A6CB1-9CF8-4342-B2B2-1B463A50978B}" presName="parentNode" presStyleLbl="node1" presStyleIdx="3" presStyleCnt="5" custScaleX="210439" custScaleY="206309" custLinFactX="70843" custLinFactNeighborX="100000" custLinFactNeighborY="59983">
        <dgm:presLayoutVars>
          <dgm:chMax val="1"/>
          <dgm:bulletEnabled val="1"/>
        </dgm:presLayoutVars>
      </dgm:prSet>
      <dgm:spPr/>
    </dgm:pt>
    <dgm:pt modelId="{37D8B10E-207E-40D9-9B5A-6DE11AB6F64B}" type="pres">
      <dgm:prSet presAssocID="{798A6CB1-9CF8-4342-B2B2-1B463A50978B}" presName="childNode" presStyleLbl="revTx" presStyleIdx="0" presStyleCnt="0">
        <dgm:presLayoutVars>
          <dgm:bulletEnabled val="1"/>
        </dgm:presLayoutVars>
      </dgm:prSet>
      <dgm:spPr/>
    </dgm:pt>
    <dgm:pt modelId="{8427642E-4FCF-4631-8DFC-07D1423588F6}" type="pres">
      <dgm:prSet presAssocID="{769EE875-B8FA-48FA-BD52-43ACC4B7C2FE}" presName="Name25" presStyleLbl="parChTrans1D1" presStyleIdx="3" presStyleCnt="4"/>
      <dgm:spPr/>
    </dgm:pt>
    <dgm:pt modelId="{79988820-7FD3-4332-BEF2-FA60AFFF9B13}" type="pres">
      <dgm:prSet presAssocID="{41B84255-6471-41DE-BC62-DC64FC2FDEC8}" presName="node" presStyleCnt="0"/>
      <dgm:spPr/>
    </dgm:pt>
    <dgm:pt modelId="{D0F8535F-CD6C-4E9E-9178-4CC894CCDF83}" type="pres">
      <dgm:prSet presAssocID="{41B84255-6471-41DE-BC62-DC64FC2FDEC8}" presName="parentNode" presStyleLbl="node1" presStyleIdx="4" presStyleCnt="5" custScaleX="210393" custScaleY="186745" custLinFactNeighborX="24742" custLinFactNeighborY="-23733">
        <dgm:presLayoutVars>
          <dgm:chMax val="1"/>
          <dgm:bulletEnabled val="1"/>
        </dgm:presLayoutVars>
      </dgm:prSet>
      <dgm:spPr/>
    </dgm:pt>
    <dgm:pt modelId="{F64D4DA9-4407-4CC4-94C5-C8D642B65EE8}" type="pres">
      <dgm:prSet presAssocID="{41B84255-6471-41DE-BC62-DC64FC2FDEC8}" presName="childNode" presStyleLbl="revTx" presStyleIdx="0" presStyleCnt="0">
        <dgm:presLayoutVars>
          <dgm:bulletEnabled val="1"/>
        </dgm:presLayoutVars>
      </dgm:prSet>
      <dgm:spPr/>
    </dgm:pt>
  </dgm:ptLst>
  <dgm:cxnLst>
    <dgm:cxn modelId="{40FDD422-FCD0-4B46-87A8-C80083276264}" type="presOf" srcId="{41B84255-6471-41DE-BC62-DC64FC2FDEC8}" destId="{D0F8535F-CD6C-4E9E-9178-4CC894CCDF83}" srcOrd="0" destOrd="0" presId="urn:microsoft.com/office/officeart/2005/8/layout/radial2"/>
    <dgm:cxn modelId="{5AEACC28-F4F9-4768-9F86-3ABC47B65B89}" type="presOf" srcId="{00D37708-3AF1-4FC3-8928-FE22D20631D8}" destId="{B8D479AB-7089-401A-A08E-62FA87E2265F}" srcOrd="0" destOrd="0" presId="urn:microsoft.com/office/officeart/2005/8/layout/radial2"/>
    <dgm:cxn modelId="{A81E532D-C5C2-47ED-B0B1-253071BA1DC1}" srcId="{3AB022EA-EB6B-4172-B05A-0B9F89A0861A}" destId="{30D0E3E6-94CB-4DE0-8A2A-CEA80C417AD4}" srcOrd="0" destOrd="0" parTransId="{CA34BCF3-454E-431C-9FAD-7775C2738DD6}" sibTransId="{D5C2E1F2-9AC1-415A-9B79-95DE0745E7F4}"/>
    <dgm:cxn modelId="{C6FD2742-B74D-4FF7-8B31-525728D52E7B}" srcId="{3AB022EA-EB6B-4172-B05A-0B9F89A0861A}" destId="{94EBE51E-7560-414A-9777-EEF7A2FDD9E7}" srcOrd="1" destOrd="0" parTransId="{00D37708-3AF1-4FC3-8928-FE22D20631D8}" sibTransId="{35F12DB0-3E9A-4276-95CF-528FD8438107}"/>
    <dgm:cxn modelId="{3F38A576-AF40-4E72-B6BF-8127F8D6A63F}" srcId="{3AB022EA-EB6B-4172-B05A-0B9F89A0861A}" destId="{41B84255-6471-41DE-BC62-DC64FC2FDEC8}" srcOrd="3" destOrd="0" parTransId="{769EE875-B8FA-48FA-BD52-43ACC4B7C2FE}" sibTransId="{F21A737C-FFE2-4BFC-9D79-2E3E0E147B6F}"/>
    <dgm:cxn modelId="{3177CF97-B274-4211-A66A-B1B6E03A7357}" type="presOf" srcId="{769EE875-B8FA-48FA-BD52-43ACC4B7C2FE}" destId="{8427642E-4FCF-4631-8DFC-07D1423588F6}" srcOrd="0" destOrd="0" presId="urn:microsoft.com/office/officeart/2005/8/layout/radial2"/>
    <dgm:cxn modelId="{0B0103A4-89DA-4295-8084-0585050D7B25}" type="presOf" srcId="{54500A12-31C6-4BDE-912D-BA33F8495D52}" destId="{6A70C544-AFAA-4AE8-AF31-BE2592BD336A}" srcOrd="0" destOrd="0" presId="urn:microsoft.com/office/officeart/2005/8/layout/radial2"/>
    <dgm:cxn modelId="{AD3CE4AB-93A7-40D1-A8EE-16DC7A5778AA}" type="presOf" srcId="{30D0E3E6-94CB-4DE0-8A2A-CEA80C417AD4}" destId="{8255C61C-CFCC-46E5-AE2A-3D572147138A}" srcOrd="0" destOrd="0" presId="urn:microsoft.com/office/officeart/2005/8/layout/radial2"/>
    <dgm:cxn modelId="{4BC627AE-598F-486D-84B9-E397AA2861F0}" type="presOf" srcId="{CA34BCF3-454E-431C-9FAD-7775C2738DD6}" destId="{EF301093-8B5C-4620-8F56-0F08BA0197D3}" srcOrd="0" destOrd="0" presId="urn:microsoft.com/office/officeart/2005/8/layout/radial2"/>
    <dgm:cxn modelId="{C27CD9C4-4406-40E2-8D29-909FA3D99315}" type="presOf" srcId="{798A6CB1-9CF8-4342-B2B2-1B463A50978B}" destId="{FC06F08C-2FA3-4CB5-9F35-A5F074222B85}" srcOrd="0" destOrd="0" presId="urn:microsoft.com/office/officeart/2005/8/layout/radial2"/>
    <dgm:cxn modelId="{5817F5C6-EB9E-46CB-8DFC-B464E70D1709}" type="presOf" srcId="{3AB022EA-EB6B-4172-B05A-0B9F89A0861A}" destId="{F8AEE9C4-7518-46DA-911D-906964D11D12}" srcOrd="0" destOrd="0" presId="urn:microsoft.com/office/officeart/2005/8/layout/radial2"/>
    <dgm:cxn modelId="{4AA74ECA-CE6D-47D4-8DD6-F813B6CF25B9}" srcId="{3AB022EA-EB6B-4172-B05A-0B9F89A0861A}" destId="{798A6CB1-9CF8-4342-B2B2-1B463A50978B}" srcOrd="2" destOrd="0" parTransId="{54500A12-31C6-4BDE-912D-BA33F8495D52}" sibTransId="{75A2557E-8D52-4F61-BE55-F09CA87EF8D8}"/>
    <dgm:cxn modelId="{919DBCD5-6094-4468-9611-403F6E37721D}" type="presOf" srcId="{94EBE51E-7560-414A-9777-EEF7A2FDD9E7}" destId="{DF9BF6E9-C9F7-43DC-AA77-CF0DF4D71C16}" srcOrd="0" destOrd="0" presId="urn:microsoft.com/office/officeart/2005/8/layout/radial2"/>
    <dgm:cxn modelId="{57F1F9E6-3F66-49A7-9F24-8F1546DA0C1C}" type="presParOf" srcId="{F8AEE9C4-7518-46DA-911D-906964D11D12}" destId="{CCF39CDF-FFAC-4052-8BB6-DA8B2F7DCCE7}" srcOrd="0" destOrd="0" presId="urn:microsoft.com/office/officeart/2005/8/layout/radial2"/>
    <dgm:cxn modelId="{C01839F5-3E04-4A35-8040-BE8EE6D2858E}" type="presParOf" srcId="{CCF39CDF-FFAC-4052-8BB6-DA8B2F7DCCE7}" destId="{31BF4C01-1CEB-4CFA-8C1C-D366F3B88807}" srcOrd="0" destOrd="0" presId="urn:microsoft.com/office/officeart/2005/8/layout/radial2"/>
    <dgm:cxn modelId="{9B4EF7DA-4AE9-40D5-A629-1DC608362D3D}" type="presParOf" srcId="{31BF4C01-1CEB-4CFA-8C1C-D366F3B88807}" destId="{4782F857-34A3-4FC7-9175-1A5F03465C9A}" srcOrd="0" destOrd="0" presId="urn:microsoft.com/office/officeart/2005/8/layout/radial2"/>
    <dgm:cxn modelId="{30F6F274-6B2F-4257-8C3B-3F57335ECEF2}" type="presParOf" srcId="{31BF4C01-1CEB-4CFA-8C1C-D366F3B88807}" destId="{4F06715F-FB19-4FD4-B4CD-7E662ACD40F7}" srcOrd="1" destOrd="0" presId="urn:microsoft.com/office/officeart/2005/8/layout/radial2"/>
    <dgm:cxn modelId="{440CD341-614F-4D11-96E4-46503C9BC4D0}" type="presParOf" srcId="{CCF39CDF-FFAC-4052-8BB6-DA8B2F7DCCE7}" destId="{EF301093-8B5C-4620-8F56-0F08BA0197D3}" srcOrd="1" destOrd="0" presId="urn:microsoft.com/office/officeart/2005/8/layout/radial2"/>
    <dgm:cxn modelId="{6384BB16-85F4-47AB-9341-FC0466D9ADBC}" type="presParOf" srcId="{CCF39CDF-FFAC-4052-8BB6-DA8B2F7DCCE7}" destId="{760A5C28-8842-4C1A-8D36-9D891809014B}" srcOrd="2" destOrd="0" presId="urn:microsoft.com/office/officeart/2005/8/layout/radial2"/>
    <dgm:cxn modelId="{DE6A1488-3C61-4399-A745-6DAC21D26674}" type="presParOf" srcId="{760A5C28-8842-4C1A-8D36-9D891809014B}" destId="{8255C61C-CFCC-46E5-AE2A-3D572147138A}" srcOrd="0" destOrd="0" presId="urn:microsoft.com/office/officeart/2005/8/layout/radial2"/>
    <dgm:cxn modelId="{DB7DBD93-CEB8-4A75-912F-DFA9ACAE4151}" type="presParOf" srcId="{760A5C28-8842-4C1A-8D36-9D891809014B}" destId="{1E3E2865-558E-49B2-AF8D-472199F78482}" srcOrd="1" destOrd="0" presId="urn:microsoft.com/office/officeart/2005/8/layout/radial2"/>
    <dgm:cxn modelId="{345FF445-FC0C-48DD-94D6-6ECAEFA62B35}" type="presParOf" srcId="{CCF39CDF-FFAC-4052-8BB6-DA8B2F7DCCE7}" destId="{B8D479AB-7089-401A-A08E-62FA87E2265F}" srcOrd="3" destOrd="0" presId="urn:microsoft.com/office/officeart/2005/8/layout/radial2"/>
    <dgm:cxn modelId="{B2668255-625E-412C-90CB-D2A5F269385B}" type="presParOf" srcId="{CCF39CDF-FFAC-4052-8BB6-DA8B2F7DCCE7}" destId="{1D8CBB36-9A8E-49C1-AB4C-BC4C41A02DDE}" srcOrd="4" destOrd="0" presId="urn:microsoft.com/office/officeart/2005/8/layout/radial2"/>
    <dgm:cxn modelId="{9B8A33CC-0D38-4F9F-81EE-AFB7E56EFAC4}" type="presParOf" srcId="{1D8CBB36-9A8E-49C1-AB4C-BC4C41A02DDE}" destId="{DF9BF6E9-C9F7-43DC-AA77-CF0DF4D71C16}" srcOrd="0" destOrd="0" presId="urn:microsoft.com/office/officeart/2005/8/layout/radial2"/>
    <dgm:cxn modelId="{4FB47F45-1CEB-4686-9CF6-577BE0AD132C}" type="presParOf" srcId="{1D8CBB36-9A8E-49C1-AB4C-BC4C41A02DDE}" destId="{F522F94D-74C9-4F7D-BB22-B7E6EC291170}" srcOrd="1" destOrd="0" presId="urn:microsoft.com/office/officeart/2005/8/layout/radial2"/>
    <dgm:cxn modelId="{7B263E8C-7156-4DCC-802B-0D79937F36C7}" type="presParOf" srcId="{CCF39CDF-FFAC-4052-8BB6-DA8B2F7DCCE7}" destId="{6A70C544-AFAA-4AE8-AF31-BE2592BD336A}" srcOrd="5" destOrd="0" presId="urn:microsoft.com/office/officeart/2005/8/layout/radial2"/>
    <dgm:cxn modelId="{96F97E2F-1649-4D7F-AB8D-220E5648B861}" type="presParOf" srcId="{CCF39CDF-FFAC-4052-8BB6-DA8B2F7DCCE7}" destId="{7A728821-E691-4B11-B041-AF5E9BE6FA85}" srcOrd="6" destOrd="0" presId="urn:microsoft.com/office/officeart/2005/8/layout/radial2"/>
    <dgm:cxn modelId="{099B9603-5B3D-45EE-B075-63DACC4FFC73}" type="presParOf" srcId="{7A728821-E691-4B11-B041-AF5E9BE6FA85}" destId="{FC06F08C-2FA3-4CB5-9F35-A5F074222B85}" srcOrd="0" destOrd="0" presId="urn:microsoft.com/office/officeart/2005/8/layout/radial2"/>
    <dgm:cxn modelId="{650385EA-C6D4-4194-8C3E-BF95365D55E4}" type="presParOf" srcId="{7A728821-E691-4B11-B041-AF5E9BE6FA85}" destId="{37D8B10E-207E-40D9-9B5A-6DE11AB6F64B}" srcOrd="1" destOrd="0" presId="urn:microsoft.com/office/officeart/2005/8/layout/radial2"/>
    <dgm:cxn modelId="{35BEF63C-E6D7-431C-A679-42659ABCCEA9}" type="presParOf" srcId="{CCF39CDF-FFAC-4052-8BB6-DA8B2F7DCCE7}" destId="{8427642E-4FCF-4631-8DFC-07D1423588F6}" srcOrd="7" destOrd="0" presId="urn:microsoft.com/office/officeart/2005/8/layout/radial2"/>
    <dgm:cxn modelId="{95CEEEFB-A38A-4B71-99E3-91D1D2A89262}" type="presParOf" srcId="{CCF39CDF-FFAC-4052-8BB6-DA8B2F7DCCE7}" destId="{79988820-7FD3-4332-BEF2-FA60AFFF9B13}" srcOrd="8" destOrd="0" presId="urn:microsoft.com/office/officeart/2005/8/layout/radial2"/>
    <dgm:cxn modelId="{F12FFFBB-5661-4E4F-824D-AA03E28EF0F3}" type="presParOf" srcId="{79988820-7FD3-4332-BEF2-FA60AFFF9B13}" destId="{D0F8535F-CD6C-4E9E-9178-4CC894CCDF83}" srcOrd="0" destOrd="0" presId="urn:microsoft.com/office/officeart/2005/8/layout/radial2"/>
    <dgm:cxn modelId="{8C97FBD0-234E-49C8-B27A-1C3D564CFBBB}" type="presParOf" srcId="{79988820-7FD3-4332-BEF2-FA60AFFF9B13}" destId="{F64D4DA9-4407-4CC4-94C5-C8D642B65EE8}"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3D8A4F5-16FF-4A33-8704-1BF6E92B826B}" type="doc">
      <dgm:prSet loTypeId="urn:microsoft.com/office/officeart/2005/8/layout/radial2" loCatId="relationship" qsTypeId="urn:microsoft.com/office/officeart/2005/8/quickstyle/simple1" qsCatId="simple" csTypeId="urn:microsoft.com/office/officeart/2005/8/colors/colorful1" csCatId="colorful" phldr="1"/>
      <dgm:spPr/>
      <dgm:t>
        <a:bodyPr/>
        <a:lstStyle/>
        <a:p>
          <a:endParaRPr lang="tr-TR"/>
        </a:p>
      </dgm:t>
    </dgm:pt>
    <dgm:pt modelId="{90DC9029-10E2-40C6-94C5-DFFFCEA76690}">
      <dgm:prSet custT="1"/>
      <dgm:spPr/>
      <dgm:t>
        <a:bodyPr/>
        <a:lstStyle/>
        <a:p>
          <a:pPr rtl="0"/>
          <a:r>
            <a:rPr lang="tr-TR" sz="1600" dirty="0"/>
            <a:t>Bu tutum, çocuğa karşı ilgisiz, çocuğun maddi ve manevi ihtiyaçlarına karşı duyarsız, sevgi ve şefkati yetersiz, kontrolü gevşek anne-baba tutumudur</a:t>
          </a:r>
          <a:r>
            <a:rPr lang="tr-TR" sz="700" dirty="0"/>
            <a:t>. </a:t>
          </a:r>
        </a:p>
      </dgm:t>
    </dgm:pt>
    <dgm:pt modelId="{E5BE33F1-2504-44A9-B9B5-5A067FAEFDC9}" type="parTrans" cxnId="{78D7C895-6880-4BEB-9426-8CDF9136894A}">
      <dgm:prSet/>
      <dgm:spPr/>
      <dgm:t>
        <a:bodyPr/>
        <a:lstStyle/>
        <a:p>
          <a:endParaRPr lang="tr-TR"/>
        </a:p>
      </dgm:t>
    </dgm:pt>
    <dgm:pt modelId="{A7A9690A-36CE-44D0-88B7-E71F1D9DF516}" type="sibTrans" cxnId="{78D7C895-6880-4BEB-9426-8CDF9136894A}">
      <dgm:prSet/>
      <dgm:spPr/>
      <dgm:t>
        <a:bodyPr/>
        <a:lstStyle/>
        <a:p>
          <a:endParaRPr lang="tr-TR"/>
        </a:p>
      </dgm:t>
    </dgm:pt>
    <dgm:pt modelId="{62BFFEE7-51E0-4ACA-A9DA-F63CEC60EF5B}">
      <dgm:prSet custT="1"/>
      <dgm:spPr/>
      <dgm:t>
        <a:bodyPr/>
        <a:lstStyle/>
        <a:p>
          <a:pPr rtl="0"/>
          <a:r>
            <a:rPr lang="tr-TR" sz="1800" dirty="0"/>
            <a:t>Bu tür ailelerde disiplin yok denecek kadar gevşektir. </a:t>
          </a:r>
        </a:p>
      </dgm:t>
    </dgm:pt>
    <dgm:pt modelId="{7E570D90-50AF-47E7-9B2B-95663D09D298}" type="parTrans" cxnId="{39D5D43A-BFEA-444A-81BC-803A2FFA931C}">
      <dgm:prSet/>
      <dgm:spPr/>
      <dgm:t>
        <a:bodyPr/>
        <a:lstStyle/>
        <a:p>
          <a:endParaRPr lang="tr-TR"/>
        </a:p>
      </dgm:t>
    </dgm:pt>
    <dgm:pt modelId="{85BD7CBE-44EA-4C4E-89B9-8D7348B8723E}" type="sibTrans" cxnId="{39D5D43A-BFEA-444A-81BC-803A2FFA931C}">
      <dgm:prSet/>
      <dgm:spPr/>
      <dgm:t>
        <a:bodyPr/>
        <a:lstStyle/>
        <a:p>
          <a:endParaRPr lang="tr-TR"/>
        </a:p>
      </dgm:t>
    </dgm:pt>
    <dgm:pt modelId="{31DE67CC-05C9-42B8-A0B0-A670E2BCFBB5}">
      <dgm:prSet custT="1"/>
      <dgm:spPr/>
      <dgm:t>
        <a:bodyPr/>
        <a:lstStyle/>
        <a:p>
          <a:pPr rtl="0"/>
          <a:r>
            <a:rPr lang="tr-TR" sz="1800" dirty="0"/>
            <a:t>Çocukları yönlendirme ve kontrol söz konusu değildir. Çocukların davranışları sınırlandırılmaz.</a:t>
          </a:r>
        </a:p>
      </dgm:t>
    </dgm:pt>
    <dgm:pt modelId="{4CA048F6-5710-49E4-A52F-C2A240337B40}" type="parTrans" cxnId="{5675F034-24E1-4727-9F59-036BF36FC0E6}">
      <dgm:prSet/>
      <dgm:spPr/>
      <dgm:t>
        <a:bodyPr/>
        <a:lstStyle/>
        <a:p>
          <a:endParaRPr lang="tr-TR"/>
        </a:p>
      </dgm:t>
    </dgm:pt>
    <dgm:pt modelId="{AC3FE268-F99B-4175-A680-6DB8EC8C1B79}" type="sibTrans" cxnId="{5675F034-24E1-4727-9F59-036BF36FC0E6}">
      <dgm:prSet/>
      <dgm:spPr/>
      <dgm:t>
        <a:bodyPr/>
        <a:lstStyle/>
        <a:p>
          <a:endParaRPr lang="tr-TR"/>
        </a:p>
      </dgm:t>
    </dgm:pt>
    <dgm:pt modelId="{0CBD7D34-ECF4-4B42-9D80-40758DCDB6C5}">
      <dgm:prSet custT="1"/>
      <dgm:spPr/>
      <dgm:t>
        <a:bodyPr/>
        <a:lstStyle/>
        <a:p>
          <a:pPr rtl="0"/>
          <a:r>
            <a:rPr lang="tr-TR" sz="1800" dirty="0"/>
            <a:t>Çocuklar kendi hallerine bırakılmıştır. Anne-baba umursamaz bir tutum içindedir</a:t>
          </a:r>
          <a:r>
            <a:rPr lang="tr-TR" sz="1400" dirty="0"/>
            <a:t>. </a:t>
          </a:r>
        </a:p>
      </dgm:t>
    </dgm:pt>
    <dgm:pt modelId="{6D82C688-7C1F-42AE-854E-585BA06F214B}" type="parTrans" cxnId="{12A8BCD6-3439-4A1F-8284-1B9768F806B2}">
      <dgm:prSet/>
      <dgm:spPr/>
      <dgm:t>
        <a:bodyPr/>
        <a:lstStyle/>
        <a:p>
          <a:endParaRPr lang="tr-TR"/>
        </a:p>
      </dgm:t>
    </dgm:pt>
    <dgm:pt modelId="{34BC457B-22D6-4F7D-9541-D0D6CE736550}" type="sibTrans" cxnId="{12A8BCD6-3439-4A1F-8284-1B9768F806B2}">
      <dgm:prSet/>
      <dgm:spPr/>
      <dgm:t>
        <a:bodyPr/>
        <a:lstStyle/>
        <a:p>
          <a:endParaRPr lang="tr-TR"/>
        </a:p>
      </dgm:t>
    </dgm:pt>
    <dgm:pt modelId="{D28A5FCD-D36F-47CA-94A0-9E5CB4660123}">
      <dgm:prSet/>
      <dgm:spPr/>
      <dgm:t>
        <a:bodyPr/>
        <a:lstStyle/>
        <a:p>
          <a:pPr rtl="0"/>
          <a:r>
            <a:rPr lang="tr-TR"/>
            <a:t>Çocuk ilgi ve sevgiden yoksundur.</a:t>
          </a:r>
        </a:p>
      </dgm:t>
    </dgm:pt>
    <dgm:pt modelId="{745D39FF-3FFC-46C4-9376-E7467CC707F6}" type="parTrans" cxnId="{6F7A24E3-047D-495D-8C37-687BA9F266CC}">
      <dgm:prSet/>
      <dgm:spPr/>
      <dgm:t>
        <a:bodyPr/>
        <a:lstStyle/>
        <a:p>
          <a:endParaRPr lang="tr-TR"/>
        </a:p>
      </dgm:t>
    </dgm:pt>
    <dgm:pt modelId="{9908C274-EF99-4D2E-8FB3-528D3082151D}" type="sibTrans" cxnId="{6F7A24E3-047D-495D-8C37-687BA9F266CC}">
      <dgm:prSet/>
      <dgm:spPr/>
      <dgm:t>
        <a:bodyPr/>
        <a:lstStyle/>
        <a:p>
          <a:endParaRPr lang="tr-TR"/>
        </a:p>
      </dgm:t>
    </dgm:pt>
    <dgm:pt modelId="{02B31859-0E07-45F5-82E6-098F0BC64271}" type="pres">
      <dgm:prSet presAssocID="{03D8A4F5-16FF-4A33-8704-1BF6E92B826B}" presName="composite" presStyleCnt="0">
        <dgm:presLayoutVars>
          <dgm:chMax val="5"/>
          <dgm:dir/>
          <dgm:animLvl val="ctr"/>
          <dgm:resizeHandles val="exact"/>
        </dgm:presLayoutVars>
      </dgm:prSet>
      <dgm:spPr/>
    </dgm:pt>
    <dgm:pt modelId="{79C579C9-101D-424F-86B4-E520F734BE4D}" type="pres">
      <dgm:prSet presAssocID="{03D8A4F5-16FF-4A33-8704-1BF6E92B826B}" presName="cycle" presStyleCnt="0"/>
      <dgm:spPr/>
    </dgm:pt>
    <dgm:pt modelId="{50BB6027-5B80-4CA0-B382-CCC0304C01E1}" type="pres">
      <dgm:prSet presAssocID="{03D8A4F5-16FF-4A33-8704-1BF6E92B826B}" presName="centerShape" presStyleCnt="0"/>
      <dgm:spPr/>
    </dgm:pt>
    <dgm:pt modelId="{4FB4EEA6-F35E-4915-B327-953F1AAA3CE1}" type="pres">
      <dgm:prSet presAssocID="{03D8A4F5-16FF-4A33-8704-1BF6E92B826B}" presName="connSite" presStyleLbl="node1" presStyleIdx="0" presStyleCnt="6"/>
      <dgm:spPr/>
    </dgm:pt>
    <dgm:pt modelId="{0F9BBC7A-0507-4BA5-9003-2522B8AC90C2}" type="pres">
      <dgm:prSet presAssocID="{03D8A4F5-16FF-4A33-8704-1BF6E92B826B}" presName="visible" presStyleLbl="node1" presStyleIdx="0" presStyleCnt="6" custScaleX="155629" custScaleY="137805" custLinFactNeighborX="-51722" custLinFactNeighborY="12949"/>
      <dgm:spPr>
        <a:prstGeom prst="round1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8000" r="-8000"/>
          </a:stretch>
        </a:blipFill>
      </dgm:spPr>
    </dgm:pt>
    <dgm:pt modelId="{7CA55CBE-C10E-429E-A477-C73FB83E8A91}" type="pres">
      <dgm:prSet presAssocID="{E5BE33F1-2504-44A9-B9B5-5A067FAEFDC9}" presName="Name25" presStyleLbl="parChTrans1D1" presStyleIdx="0" presStyleCnt="5"/>
      <dgm:spPr/>
    </dgm:pt>
    <dgm:pt modelId="{58D67BF8-4F66-49CF-A985-C1C45A1C5898}" type="pres">
      <dgm:prSet presAssocID="{90DC9029-10E2-40C6-94C5-DFFFCEA76690}" presName="node" presStyleCnt="0"/>
      <dgm:spPr/>
    </dgm:pt>
    <dgm:pt modelId="{B5E4A5D7-8013-4AB5-924E-AA1BF4797CE8}" type="pres">
      <dgm:prSet presAssocID="{90DC9029-10E2-40C6-94C5-DFFFCEA76690}" presName="parentNode" presStyleLbl="node1" presStyleIdx="1" presStyleCnt="6" custScaleX="284770" custScaleY="221450" custLinFactNeighborX="-29534" custLinFactNeighborY="52504">
        <dgm:presLayoutVars>
          <dgm:chMax val="1"/>
          <dgm:bulletEnabled val="1"/>
        </dgm:presLayoutVars>
      </dgm:prSet>
      <dgm:spPr/>
    </dgm:pt>
    <dgm:pt modelId="{68AA37B2-3F89-4CB3-AB85-D80FAF9B9FEB}" type="pres">
      <dgm:prSet presAssocID="{90DC9029-10E2-40C6-94C5-DFFFCEA76690}" presName="childNode" presStyleLbl="revTx" presStyleIdx="0" presStyleCnt="0">
        <dgm:presLayoutVars>
          <dgm:bulletEnabled val="1"/>
        </dgm:presLayoutVars>
      </dgm:prSet>
      <dgm:spPr/>
    </dgm:pt>
    <dgm:pt modelId="{8D49D2AF-2A41-4CCE-A020-44ECFB85BB91}" type="pres">
      <dgm:prSet presAssocID="{7E570D90-50AF-47E7-9B2B-95663D09D298}" presName="Name25" presStyleLbl="parChTrans1D1" presStyleIdx="1" presStyleCnt="5"/>
      <dgm:spPr/>
    </dgm:pt>
    <dgm:pt modelId="{416FB918-6A55-4363-8059-95F3C5AB3784}" type="pres">
      <dgm:prSet presAssocID="{62BFFEE7-51E0-4ACA-A9DA-F63CEC60EF5B}" presName="node" presStyleCnt="0"/>
      <dgm:spPr/>
    </dgm:pt>
    <dgm:pt modelId="{BF6AF50A-5430-4094-9B2C-B0B275EDB849}" type="pres">
      <dgm:prSet presAssocID="{62BFFEE7-51E0-4ACA-A9DA-F63CEC60EF5B}" presName="parentNode" presStyleLbl="node1" presStyleIdx="2" presStyleCnt="6" custScaleX="253393" custScaleY="204220" custLinFactX="74793" custLinFactNeighborX="100000" custLinFactNeighborY="-67390">
        <dgm:presLayoutVars>
          <dgm:chMax val="1"/>
          <dgm:bulletEnabled val="1"/>
        </dgm:presLayoutVars>
      </dgm:prSet>
      <dgm:spPr/>
    </dgm:pt>
    <dgm:pt modelId="{8F148AAD-0A88-4B0F-954F-001BA92A8685}" type="pres">
      <dgm:prSet presAssocID="{62BFFEE7-51E0-4ACA-A9DA-F63CEC60EF5B}" presName="childNode" presStyleLbl="revTx" presStyleIdx="0" presStyleCnt="0">
        <dgm:presLayoutVars>
          <dgm:bulletEnabled val="1"/>
        </dgm:presLayoutVars>
      </dgm:prSet>
      <dgm:spPr/>
    </dgm:pt>
    <dgm:pt modelId="{83C2D8A2-48E6-4D39-861D-48AFD30AD790}" type="pres">
      <dgm:prSet presAssocID="{4CA048F6-5710-49E4-A52F-C2A240337B40}" presName="Name25" presStyleLbl="parChTrans1D1" presStyleIdx="2" presStyleCnt="5"/>
      <dgm:spPr/>
    </dgm:pt>
    <dgm:pt modelId="{B0DFF288-11DA-4475-8723-93AF44255F8A}" type="pres">
      <dgm:prSet presAssocID="{31DE67CC-05C9-42B8-A0B0-A670E2BCFBB5}" presName="node" presStyleCnt="0"/>
      <dgm:spPr/>
    </dgm:pt>
    <dgm:pt modelId="{3FF7B3F8-4FE2-49AA-8AC3-B452267D47FC}" type="pres">
      <dgm:prSet presAssocID="{31DE67CC-05C9-42B8-A0B0-A670E2BCFBB5}" presName="parentNode" presStyleLbl="node1" presStyleIdx="3" presStyleCnt="6" custScaleX="238716" custScaleY="257328" custLinFactX="100000" custLinFactNeighborX="170105" custLinFactNeighborY="5764">
        <dgm:presLayoutVars>
          <dgm:chMax val="1"/>
          <dgm:bulletEnabled val="1"/>
        </dgm:presLayoutVars>
      </dgm:prSet>
      <dgm:spPr/>
    </dgm:pt>
    <dgm:pt modelId="{DA35528C-BEE9-46A0-AD89-9BAD712F3FBC}" type="pres">
      <dgm:prSet presAssocID="{31DE67CC-05C9-42B8-A0B0-A670E2BCFBB5}" presName="childNode" presStyleLbl="revTx" presStyleIdx="0" presStyleCnt="0">
        <dgm:presLayoutVars>
          <dgm:bulletEnabled val="1"/>
        </dgm:presLayoutVars>
      </dgm:prSet>
      <dgm:spPr/>
    </dgm:pt>
    <dgm:pt modelId="{0C1BAF56-8157-400D-A1AB-0181C984D063}" type="pres">
      <dgm:prSet presAssocID="{6D82C688-7C1F-42AE-854E-585BA06F214B}" presName="Name25" presStyleLbl="parChTrans1D1" presStyleIdx="3" presStyleCnt="5"/>
      <dgm:spPr/>
    </dgm:pt>
    <dgm:pt modelId="{7284C236-2F41-421E-8417-CEC5B2665AD3}" type="pres">
      <dgm:prSet presAssocID="{0CBD7D34-ECF4-4B42-9D80-40758DCDB6C5}" presName="node" presStyleCnt="0"/>
      <dgm:spPr/>
    </dgm:pt>
    <dgm:pt modelId="{7E0F0001-5B29-493E-B687-9ACC510A3F65}" type="pres">
      <dgm:prSet presAssocID="{0CBD7D34-ECF4-4B42-9D80-40758DCDB6C5}" presName="parentNode" presStyleLbl="node1" presStyleIdx="4" presStyleCnt="6" custScaleX="241269" custScaleY="219109" custLinFactX="8835" custLinFactNeighborX="100000" custLinFactNeighborY="25362">
        <dgm:presLayoutVars>
          <dgm:chMax val="1"/>
          <dgm:bulletEnabled val="1"/>
        </dgm:presLayoutVars>
      </dgm:prSet>
      <dgm:spPr/>
    </dgm:pt>
    <dgm:pt modelId="{897049D8-9B7C-46D7-AD4A-D639EBF0745A}" type="pres">
      <dgm:prSet presAssocID="{0CBD7D34-ECF4-4B42-9D80-40758DCDB6C5}" presName="childNode" presStyleLbl="revTx" presStyleIdx="0" presStyleCnt="0">
        <dgm:presLayoutVars>
          <dgm:bulletEnabled val="1"/>
        </dgm:presLayoutVars>
      </dgm:prSet>
      <dgm:spPr/>
    </dgm:pt>
    <dgm:pt modelId="{986DB7F8-8AC7-476D-8B39-A06475E41DF2}" type="pres">
      <dgm:prSet presAssocID="{745D39FF-3FFC-46C4-9376-E7467CC707F6}" presName="Name25" presStyleLbl="parChTrans1D1" presStyleIdx="4" presStyleCnt="5"/>
      <dgm:spPr/>
    </dgm:pt>
    <dgm:pt modelId="{0E281D15-9D47-47B5-95D2-0A257EA14FD6}" type="pres">
      <dgm:prSet presAssocID="{D28A5FCD-D36F-47CA-94A0-9E5CB4660123}" presName="node" presStyleCnt="0"/>
      <dgm:spPr/>
    </dgm:pt>
    <dgm:pt modelId="{EE264ED2-B379-4046-9891-5A94476BBF8A}" type="pres">
      <dgm:prSet presAssocID="{D28A5FCD-D36F-47CA-94A0-9E5CB4660123}" presName="parentNode" presStyleLbl="node1" presStyleIdx="5" presStyleCnt="6" custScaleX="204220" custScaleY="189331" custLinFactNeighborX="-37265" custLinFactNeighborY="-25678">
        <dgm:presLayoutVars>
          <dgm:chMax val="1"/>
          <dgm:bulletEnabled val="1"/>
        </dgm:presLayoutVars>
      </dgm:prSet>
      <dgm:spPr/>
    </dgm:pt>
    <dgm:pt modelId="{42B8A152-C993-47E3-98B7-B5DAB75B9C9D}" type="pres">
      <dgm:prSet presAssocID="{D28A5FCD-D36F-47CA-94A0-9E5CB4660123}" presName="childNode" presStyleLbl="revTx" presStyleIdx="0" presStyleCnt="0">
        <dgm:presLayoutVars>
          <dgm:bulletEnabled val="1"/>
        </dgm:presLayoutVars>
      </dgm:prSet>
      <dgm:spPr/>
    </dgm:pt>
  </dgm:ptLst>
  <dgm:cxnLst>
    <dgm:cxn modelId="{D0578E03-7ABB-49E1-9F27-6A1956AD134C}" type="presOf" srcId="{7E570D90-50AF-47E7-9B2B-95663D09D298}" destId="{8D49D2AF-2A41-4CCE-A020-44ECFB85BB91}" srcOrd="0" destOrd="0" presId="urn:microsoft.com/office/officeart/2005/8/layout/radial2"/>
    <dgm:cxn modelId="{5675F034-24E1-4727-9F59-036BF36FC0E6}" srcId="{03D8A4F5-16FF-4A33-8704-1BF6E92B826B}" destId="{31DE67CC-05C9-42B8-A0B0-A670E2BCFBB5}" srcOrd="2" destOrd="0" parTransId="{4CA048F6-5710-49E4-A52F-C2A240337B40}" sibTransId="{AC3FE268-F99B-4175-A680-6DB8EC8C1B79}"/>
    <dgm:cxn modelId="{39D5D43A-BFEA-444A-81BC-803A2FFA931C}" srcId="{03D8A4F5-16FF-4A33-8704-1BF6E92B826B}" destId="{62BFFEE7-51E0-4ACA-A9DA-F63CEC60EF5B}" srcOrd="1" destOrd="0" parTransId="{7E570D90-50AF-47E7-9B2B-95663D09D298}" sibTransId="{85BD7CBE-44EA-4C4E-89B9-8D7348B8723E}"/>
    <dgm:cxn modelId="{E04F925E-2009-45C9-8513-B1046AF11D30}" type="presOf" srcId="{62BFFEE7-51E0-4ACA-A9DA-F63CEC60EF5B}" destId="{BF6AF50A-5430-4094-9B2C-B0B275EDB849}" srcOrd="0" destOrd="0" presId="urn:microsoft.com/office/officeart/2005/8/layout/radial2"/>
    <dgm:cxn modelId="{51A51656-04E6-4330-B296-0CEA65416DAE}" type="presOf" srcId="{03D8A4F5-16FF-4A33-8704-1BF6E92B826B}" destId="{02B31859-0E07-45F5-82E6-098F0BC64271}" srcOrd="0" destOrd="0" presId="urn:microsoft.com/office/officeart/2005/8/layout/radial2"/>
    <dgm:cxn modelId="{1154755A-6E9D-47CB-82A9-44A8216BE8A8}" type="presOf" srcId="{E5BE33F1-2504-44A9-B9B5-5A067FAEFDC9}" destId="{7CA55CBE-C10E-429E-A477-C73FB83E8A91}" srcOrd="0" destOrd="0" presId="urn:microsoft.com/office/officeart/2005/8/layout/radial2"/>
    <dgm:cxn modelId="{3CC0427C-EABE-4C1E-A6E3-BAE6BB309C1F}" type="presOf" srcId="{0CBD7D34-ECF4-4B42-9D80-40758DCDB6C5}" destId="{7E0F0001-5B29-493E-B687-9ACC510A3F65}" srcOrd="0" destOrd="0" presId="urn:microsoft.com/office/officeart/2005/8/layout/radial2"/>
    <dgm:cxn modelId="{2CD67381-A84A-467C-9FAC-3A597DB0CA6B}" type="presOf" srcId="{4CA048F6-5710-49E4-A52F-C2A240337B40}" destId="{83C2D8A2-48E6-4D39-861D-48AFD30AD790}" srcOrd="0" destOrd="0" presId="urn:microsoft.com/office/officeart/2005/8/layout/radial2"/>
    <dgm:cxn modelId="{78D7C895-6880-4BEB-9426-8CDF9136894A}" srcId="{03D8A4F5-16FF-4A33-8704-1BF6E92B826B}" destId="{90DC9029-10E2-40C6-94C5-DFFFCEA76690}" srcOrd="0" destOrd="0" parTransId="{E5BE33F1-2504-44A9-B9B5-5A067FAEFDC9}" sibTransId="{A7A9690A-36CE-44D0-88B7-E71F1D9DF516}"/>
    <dgm:cxn modelId="{B293DA9B-73D7-471F-A578-5AA5588429A0}" type="presOf" srcId="{6D82C688-7C1F-42AE-854E-585BA06F214B}" destId="{0C1BAF56-8157-400D-A1AB-0181C984D063}" srcOrd="0" destOrd="0" presId="urn:microsoft.com/office/officeart/2005/8/layout/radial2"/>
    <dgm:cxn modelId="{EFBE8C9E-3341-4D4F-9C95-0BB3B054BAC7}" type="presOf" srcId="{90DC9029-10E2-40C6-94C5-DFFFCEA76690}" destId="{B5E4A5D7-8013-4AB5-924E-AA1BF4797CE8}" srcOrd="0" destOrd="0" presId="urn:microsoft.com/office/officeart/2005/8/layout/radial2"/>
    <dgm:cxn modelId="{495481A3-A57F-48AB-AD46-CAF7626A7683}" type="presOf" srcId="{745D39FF-3FFC-46C4-9376-E7467CC707F6}" destId="{986DB7F8-8AC7-476D-8B39-A06475E41DF2}" srcOrd="0" destOrd="0" presId="urn:microsoft.com/office/officeart/2005/8/layout/radial2"/>
    <dgm:cxn modelId="{7B18A5D5-FFDF-4C70-A576-5896974750F4}" type="presOf" srcId="{31DE67CC-05C9-42B8-A0B0-A670E2BCFBB5}" destId="{3FF7B3F8-4FE2-49AA-8AC3-B452267D47FC}" srcOrd="0" destOrd="0" presId="urn:microsoft.com/office/officeart/2005/8/layout/radial2"/>
    <dgm:cxn modelId="{12A8BCD6-3439-4A1F-8284-1B9768F806B2}" srcId="{03D8A4F5-16FF-4A33-8704-1BF6E92B826B}" destId="{0CBD7D34-ECF4-4B42-9D80-40758DCDB6C5}" srcOrd="3" destOrd="0" parTransId="{6D82C688-7C1F-42AE-854E-585BA06F214B}" sibTransId="{34BC457B-22D6-4F7D-9541-D0D6CE736550}"/>
    <dgm:cxn modelId="{6F7A24E3-047D-495D-8C37-687BA9F266CC}" srcId="{03D8A4F5-16FF-4A33-8704-1BF6E92B826B}" destId="{D28A5FCD-D36F-47CA-94A0-9E5CB4660123}" srcOrd="4" destOrd="0" parTransId="{745D39FF-3FFC-46C4-9376-E7467CC707F6}" sibTransId="{9908C274-EF99-4D2E-8FB3-528D3082151D}"/>
    <dgm:cxn modelId="{177CC9FB-0EE0-46A9-AEB7-2F49834CC824}" type="presOf" srcId="{D28A5FCD-D36F-47CA-94A0-9E5CB4660123}" destId="{EE264ED2-B379-4046-9891-5A94476BBF8A}" srcOrd="0" destOrd="0" presId="urn:microsoft.com/office/officeart/2005/8/layout/radial2"/>
    <dgm:cxn modelId="{F27BAF0A-47A4-4DD4-8504-3FAD94EB0D79}" type="presParOf" srcId="{02B31859-0E07-45F5-82E6-098F0BC64271}" destId="{79C579C9-101D-424F-86B4-E520F734BE4D}" srcOrd="0" destOrd="0" presId="urn:microsoft.com/office/officeart/2005/8/layout/radial2"/>
    <dgm:cxn modelId="{D9A9AD07-43AF-44C7-91ED-C7176974E9DB}" type="presParOf" srcId="{79C579C9-101D-424F-86B4-E520F734BE4D}" destId="{50BB6027-5B80-4CA0-B382-CCC0304C01E1}" srcOrd="0" destOrd="0" presId="urn:microsoft.com/office/officeart/2005/8/layout/radial2"/>
    <dgm:cxn modelId="{44481084-226A-4F40-90D1-09DC00C337E3}" type="presParOf" srcId="{50BB6027-5B80-4CA0-B382-CCC0304C01E1}" destId="{4FB4EEA6-F35E-4915-B327-953F1AAA3CE1}" srcOrd="0" destOrd="0" presId="urn:microsoft.com/office/officeart/2005/8/layout/radial2"/>
    <dgm:cxn modelId="{3608483E-9464-40AA-9C40-5AE38FE69313}" type="presParOf" srcId="{50BB6027-5B80-4CA0-B382-CCC0304C01E1}" destId="{0F9BBC7A-0507-4BA5-9003-2522B8AC90C2}" srcOrd="1" destOrd="0" presId="urn:microsoft.com/office/officeart/2005/8/layout/radial2"/>
    <dgm:cxn modelId="{4A853A29-A490-4271-8881-9E934CD2AE54}" type="presParOf" srcId="{79C579C9-101D-424F-86B4-E520F734BE4D}" destId="{7CA55CBE-C10E-429E-A477-C73FB83E8A91}" srcOrd="1" destOrd="0" presId="urn:microsoft.com/office/officeart/2005/8/layout/radial2"/>
    <dgm:cxn modelId="{DF1AE703-23D3-4117-8C13-C67481856DB8}" type="presParOf" srcId="{79C579C9-101D-424F-86B4-E520F734BE4D}" destId="{58D67BF8-4F66-49CF-A985-C1C45A1C5898}" srcOrd="2" destOrd="0" presId="urn:microsoft.com/office/officeart/2005/8/layout/radial2"/>
    <dgm:cxn modelId="{72423BE2-09B9-4DA0-BFF7-846538401A21}" type="presParOf" srcId="{58D67BF8-4F66-49CF-A985-C1C45A1C5898}" destId="{B5E4A5D7-8013-4AB5-924E-AA1BF4797CE8}" srcOrd="0" destOrd="0" presId="urn:microsoft.com/office/officeart/2005/8/layout/radial2"/>
    <dgm:cxn modelId="{35D7D733-865A-44BA-BD29-89ACC3E2B432}" type="presParOf" srcId="{58D67BF8-4F66-49CF-A985-C1C45A1C5898}" destId="{68AA37B2-3F89-4CB3-AB85-D80FAF9B9FEB}" srcOrd="1" destOrd="0" presId="urn:microsoft.com/office/officeart/2005/8/layout/radial2"/>
    <dgm:cxn modelId="{B5917729-4308-4D0A-93D3-9800DC272CAF}" type="presParOf" srcId="{79C579C9-101D-424F-86B4-E520F734BE4D}" destId="{8D49D2AF-2A41-4CCE-A020-44ECFB85BB91}" srcOrd="3" destOrd="0" presId="urn:microsoft.com/office/officeart/2005/8/layout/radial2"/>
    <dgm:cxn modelId="{95FCB7AC-BF26-4C9E-BDDF-78C948F1E28A}" type="presParOf" srcId="{79C579C9-101D-424F-86B4-E520F734BE4D}" destId="{416FB918-6A55-4363-8059-95F3C5AB3784}" srcOrd="4" destOrd="0" presId="urn:microsoft.com/office/officeart/2005/8/layout/radial2"/>
    <dgm:cxn modelId="{AD8B3F72-125D-49EF-A87B-F5676ECDE294}" type="presParOf" srcId="{416FB918-6A55-4363-8059-95F3C5AB3784}" destId="{BF6AF50A-5430-4094-9B2C-B0B275EDB849}" srcOrd="0" destOrd="0" presId="urn:microsoft.com/office/officeart/2005/8/layout/radial2"/>
    <dgm:cxn modelId="{9EC57E56-AE32-403E-AB4B-1C46E07F2A16}" type="presParOf" srcId="{416FB918-6A55-4363-8059-95F3C5AB3784}" destId="{8F148AAD-0A88-4B0F-954F-001BA92A8685}" srcOrd="1" destOrd="0" presId="urn:microsoft.com/office/officeart/2005/8/layout/radial2"/>
    <dgm:cxn modelId="{4246D308-4F89-4367-9B5C-D0383A93A2E4}" type="presParOf" srcId="{79C579C9-101D-424F-86B4-E520F734BE4D}" destId="{83C2D8A2-48E6-4D39-861D-48AFD30AD790}" srcOrd="5" destOrd="0" presId="urn:microsoft.com/office/officeart/2005/8/layout/radial2"/>
    <dgm:cxn modelId="{D6F13F8B-113C-4551-B7BC-52BF9137E76E}" type="presParOf" srcId="{79C579C9-101D-424F-86B4-E520F734BE4D}" destId="{B0DFF288-11DA-4475-8723-93AF44255F8A}" srcOrd="6" destOrd="0" presId="urn:microsoft.com/office/officeart/2005/8/layout/radial2"/>
    <dgm:cxn modelId="{4958FFE2-73E4-4334-9A73-009C3F6647CC}" type="presParOf" srcId="{B0DFF288-11DA-4475-8723-93AF44255F8A}" destId="{3FF7B3F8-4FE2-49AA-8AC3-B452267D47FC}" srcOrd="0" destOrd="0" presId="urn:microsoft.com/office/officeart/2005/8/layout/radial2"/>
    <dgm:cxn modelId="{EA606F2D-C28D-436A-8A80-8AA330A3D865}" type="presParOf" srcId="{B0DFF288-11DA-4475-8723-93AF44255F8A}" destId="{DA35528C-BEE9-46A0-AD89-9BAD712F3FBC}" srcOrd="1" destOrd="0" presId="urn:microsoft.com/office/officeart/2005/8/layout/radial2"/>
    <dgm:cxn modelId="{6D8CB4BA-3AE2-4275-B949-D226AF074903}" type="presParOf" srcId="{79C579C9-101D-424F-86B4-E520F734BE4D}" destId="{0C1BAF56-8157-400D-A1AB-0181C984D063}" srcOrd="7" destOrd="0" presId="urn:microsoft.com/office/officeart/2005/8/layout/radial2"/>
    <dgm:cxn modelId="{717DBC36-91E5-4896-AA02-43726EBEA9C4}" type="presParOf" srcId="{79C579C9-101D-424F-86B4-E520F734BE4D}" destId="{7284C236-2F41-421E-8417-CEC5B2665AD3}" srcOrd="8" destOrd="0" presId="urn:microsoft.com/office/officeart/2005/8/layout/radial2"/>
    <dgm:cxn modelId="{C69377F7-135F-471E-95B2-B850B0E5CCD7}" type="presParOf" srcId="{7284C236-2F41-421E-8417-CEC5B2665AD3}" destId="{7E0F0001-5B29-493E-B687-9ACC510A3F65}" srcOrd="0" destOrd="0" presId="urn:microsoft.com/office/officeart/2005/8/layout/radial2"/>
    <dgm:cxn modelId="{5CC1257E-053E-4247-A860-F1F107D7EB7F}" type="presParOf" srcId="{7284C236-2F41-421E-8417-CEC5B2665AD3}" destId="{897049D8-9B7C-46D7-AD4A-D639EBF0745A}" srcOrd="1" destOrd="0" presId="urn:microsoft.com/office/officeart/2005/8/layout/radial2"/>
    <dgm:cxn modelId="{C94CCC9C-8D75-4709-973E-CD4F40B70F78}" type="presParOf" srcId="{79C579C9-101D-424F-86B4-E520F734BE4D}" destId="{986DB7F8-8AC7-476D-8B39-A06475E41DF2}" srcOrd="9" destOrd="0" presId="urn:microsoft.com/office/officeart/2005/8/layout/radial2"/>
    <dgm:cxn modelId="{2F7595A8-D84A-4500-9AD4-0738D30DD295}" type="presParOf" srcId="{79C579C9-101D-424F-86B4-E520F734BE4D}" destId="{0E281D15-9D47-47B5-95D2-0A257EA14FD6}" srcOrd="10" destOrd="0" presId="urn:microsoft.com/office/officeart/2005/8/layout/radial2"/>
    <dgm:cxn modelId="{8E557542-CB98-4229-90CC-0A05CCDADAAF}" type="presParOf" srcId="{0E281D15-9D47-47B5-95D2-0A257EA14FD6}" destId="{EE264ED2-B379-4046-9891-5A94476BBF8A}" srcOrd="0" destOrd="0" presId="urn:microsoft.com/office/officeart/2005/8/layout/radial2"/>
    <dgm:cxn modelId="{572E85C3-F7CB-4BCF-8403-E2A1924E30F3}" type="presParOf" srcId="{0E281D15-9D47-47B5-95D2-0A257EA14FD6}" destId="{42B8A152-C993-47E3-98B7-B5DAB75B9C9D}"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F723152-1AE3-42A1-8656-81133BE59C86}" type="doc">
      <dgm:prSet loTypeId="urn:microsoft.com/office/officeart/2005/8/layout/vList2" loCatId="list" qsTypeId="urn:microsoft.com/office/officeart/2005/8/quickstyle/3d3" qsCatId="3D" csTypeId="urn:microsoft.com/office/officeart/2005/8/colors/accent1_4" csCatId="accent1" phldr="1"/>
      <dgm:spPr/>
      <dgm:t>
        <a:bodyPr/>
        <a:lstStyle/>
        <a:p>
          <a:endParaRPr lang="tr-TR"/>
        </a:p>
      </dgm:t>
    </dgm:pt>
    <dgm:pt modelId="{4CD0AB5D-B1F7-4344-AB2C-82EC3533B5C8}">
      <dgm:prSet/>
      <dgm:spPr/>
      <dgm:t>
        <a:bodyPr/>
        <a:lstStyle/>
        <a:p>
          <a:pPr rtl="0"/>
          <a:r>
            <a:rPr lang="tr-TR" dirty="0"/>
            <a:t>Çocuğun gelişen kişiliği ve benliği üzerinde anne-baba tutumları güçlü bir etkiye sahip olduğu akıldan çıkarılmamalıdır. </a:t>
          </a:r>
        </a:p>
      </dgm:t>
    </dgm:pt>
    <dgm:pt modelId="{FC510D2C-22FA-43A7-AF9A-67B4044A5E67}" type="parTrans" cxnId="{91B75B56-C261-4EFC-BDC4-2597F0914D87}">
      <dgm:prSet/>
      <dgm:spPr/>
      <dgm:t>
        <a:bodyPr/>
        <a:lstStyle/>
        <a:p>
          <a:endParaRPr lang="tr-TR"/>
        </a:p>
      </dgm:t>
    </dgm:pt>
    <dgm:pt modelId="{E59D9F51-5706-4AF1-9E0F-6E878D9054AB}" type="sibTrans" cxnId="{91B75B56-C261-4EFC-BDC4-2597F0914D87}">
      <dgm:prSet/>
      <dgm:spPr/>
      <dgm:t>
        <a:bodyPr/>
        <a:lstStyle/>
        <a:p>
          <a:endParaRPr lang="tr-TR"/>
        </a:p>
      </dgm:t>
    </dgm:pt>
    <dgm:pt modelId="{3986DEC1-41FB-41D4-BB9B-0D003A132C50}">
      <dgm:prSet/>
      <dgm:spPr/>
      <dgm:t>
        <a:bodyPr/>
        <a:lstStyle/>
        <a:p>
          <a:pPr rtl="0"/>
          <a:r>
            <a:rPr lang="tr-TR" dirty="0"/>
            <a:t>Bu etkinin sağlıklı ya da sağlıksız oluşu, anne-babanın tutumunun çeşidine bağlı olarak değişmektedir.  </a:t>
          </a:r>
        </a:p>
      </dgm:t>
    </dgm:pt>
    <dgm:pt modelId="{69E212F5-2E21-4E92-8436-3D95989F9BC1}" type="parTrans" cxnId="{E2561FED-7A61-4290-92E3-8C99A3E4927A}">
      <dgm:prSet/>
      <dgm:spPr/>
      <dgm:t>
        <a:bodyPr/>
        <a:lstStyle/>
        <a:p>
          <a:endParaRPr lang="tr-TR"/>
        </a:p>
      </dgm:t>
    </dgm:pt>
    <dgm:pt modelId="{14FBBDE3-0BB0-4616-AFA6-F5B03EAD85AD}" type="sibTrans" cxnId="{E2561FED-7A61-4290-92E3-8C99A3E4927A}">
      <dgm:prSet/>
      <dgm:spPr/>
      <dgm:t>
        <a:bodyPr/>
        <a:lstStyle/>
        <a:p>
          <a:endParaRPr lang="tr-TR"/>
        </a:p>
      </dgm:t>
    </dgm:pt>
    <dgm:pt modelId="{E8124D98-94F9-4F38-AED1-E7DCCD46A1C8}">
      <dgm:prSet/>
      <dgm:spPr/>
      <dgm:t>
        <a:bodyPr/>
        <a:lstStyle/>
        <a:p>
          <a:pPr rtl="0"/>
          <a:r>
            <a:rPr lang="tr-TR" dirty="0"/>
            <a:t>Çocuk için iyi anne-baba tutumu, ne tam serbest, ne de sert ve baskıcı olmayan; bu tutumların dengeli bir karışımı olan tatlı sert bir tutumdur. </a:t>
          </a:r>
        </a:p>
      </dgm:t>
    </dgm:pt>
    <dgm:pt modelId="{5C67E04D-DAD6-41E1-8EB1-AC8B35E24490}" type="parTrans" cxnId="{A544440D-4C09-4ADF-A5DC-9221AD238FE9}">
      <dgm:prSet/>
      <dgm:spPr/>
      <dgm:t>
        <a:bodyPr/>
        <a:lstStyle/>
        <a:p>
          <a:endParaRPr lang="tr-TR"/>
        </a:p>
      </dgm:t>
    </dgm:pt>
    <dgm:pt modelId="{E8CB6B5F-190A-41EC-8FAB-995C7C1D72D1}" type="sibTrans" cxnId="{A544440D-4C09-4ADF-A5DC-9221AD238FE9}">
      <dgm:prSet/>
      <dgm:spPr/>
      <dgm:t>
        <a:bodyPr/>
        <a:lstStyle/>
        <a:p>
          <a:endParaRPr lang="tr-TR"/>
        </a:p>
      </dgm:t>
    </dgm:pt>
    <dgm:pt modelId="{E82C64DA-8871-4FE0-981A-D5E042C97A6E}">
      <dgm:prSet/>
      <dgm:spPr/>
      <dgm:t>
        <a:bodyPr/>
        <a:lstStyle/>
        <a:p>
          <a:pPr rtl="0"/>
          <a:r>
            <a:rPr lang="tr-TR" dirty="0"/>
            <a:t>Tutarlı, dengeli sevgi ve ilgi çocuğun kendine güvenini ve benlik saygısını yükseltir. </a:t>
          </a:r>
        </a:p>
      </dgm:t>
    </dgm:pt>
    <dgm:pt modelId="{25865B7F-40C5-4C0D-BFBC-6E40ABC2C648}" type="parTrans" cxnId="{7B4A5898-BBC6-4F00-8898-33D5D5649223}">
      <dgm:prSet/>
      <dgm:spPr/>
      <dgm:t>
        <a:bodyPr/>
        <a:lstStyle/>
        <a:p>
          <a:endParaRPr lang="tr-TR"/>
        </a:p>
      </dgm:t>
    </dgm:pt>
    <dgm:pt modelId="{29983358-3A66-4F85-9C47-5BA0C33A7517}" type="sibTrans" cxnId="{7B4A5898-BBC6-4F00-8898-33D5D5649223}">
      <dgm:prSet/>
      <dgm:spPr/>
      <dgm:t>
        <a:bodyPr/>
        <a:lstStyle/>
        <a:p>
          <a:endParaRPr lang="tr-TR"/>
        </a:p>
      </dgm:t>
    </dgm:pt>
    <dgm:pt modelId="{2C253B36-EF71-400D-A458-03ED604040E4}">
      <dgm:prSet/>
      <dgm:spPr/>
      <dgm:t>
        <a:bodyPr/>
        <a:lstStyle/>
        <a:p>
          <a:pPr rtl="0"/>
          <a:r>
            <a:rPr lang="tr-TR" dirty="0"/>
            <a:t>Çocuklarımızın yanlış yaptığı, hatalı olduğu davranışlar illa ki olacaktır onlardan bir yetişkin gibi davranmasını beklemeyiniz. Nasıl sizlere bir çocuk gibi davranılmasını beklemiyorsanız. </a:t>
          </a:r>
        </a:p>
      </dgm:t>
    </dgm:pt>
    <dgm:pt modelId="{ADA80AF4-B3FE-43EB-9EF3-087502B762EF}" type="parTrans" cxnId="{519640B7-675B-4475-86D7-8B7C6C93322B}">
      <dgm:prSet/>
      <dgm:spPr/>
      <dgm:t>
        <a:bodyPr/>
        <a:lstStyle/>
        <a:p>
          <a:endParaRPr lang="tr-TR"/>
        </a:p>
      </dgm:t>
    </dgm:pt>
    <dgm:pt modelId="{8EFE2050-130D-4A4D-9181-5DE3ACCC5A90}" type="sibTrans" cxnId="{519640B7-675B-4475-86D7-8B7C6C93322B}">
      <dgm:prSet/>
      <dgm:spPr/>
      <dgm:t>
        <a:bodyPr/>
        <a:lstStyle/>
        <a:p>
          <a:endParaRPr lang="tr-TR"/>
        </a:p>
      </dgm:t>
    </dgm:pt>
    <dgm:pt modelId="{9023FD7D-ED67-473F-B24C-F5FC09DDC995}" type="pres">
      <dgm:prSet presAssocID="{AF723152-1AE3-42A1-8656-81133BE59C86}" presName="linear" presStyleCnt="0">
        <dgm:presLayoutVars>
          <dgm:animLvl val="lvl"/>
          <dgm:resizeHandles val="exact"/>
        </dgm:presLayoutVars>
      </dgm:prSet>
      <dgm:spPr/>
    </dgm:pt>
    <dgm:pt modelId="{A6FC2138-9475-4941-9526-13D233AC9F60}" type="pres">
      <dgm:prSet presAssocID="{4CD0AB5D-B1F7-4344-AB2C-82EC3533B5C8}" presName="parentText" presStyleLbl="node1" presStyleIdx="0" presStyleCnt="5" custScaleY="135887">
        <dgm:presLayoutVars>
          <dgm:chMax val="0"/>
          <dgm:bulletEnabled val="1"/>
        </dgm:presLayoutVars>
      </dgm:prSet>
      <dgm:spPr/>
    </dgm:pt>
    <dgm:pt modelId="{ADED823D-C461-43F2-AEF1-8C586C4F431A}" type="pres">
      <dgm:prSet presAssocID="{E59D9F51-5706-4AF1-9E0F-6E878D9054AB}" presName="spacer" presStyleCnt="0"/>
      <dgm:spPr/>
    </dgm:pt>
    <dgm:pt modelId="{1ED5E822-09A1-4BBE-B006-6C5386AEED5B}" type="pres">
      <dgm:prSet presAssocID="{3986DEC1-41FB-41D4-BB9B-0D003A132C50}" presName="parentText" presStyleLbl="node1" presStyleIdx="1" presStyleCnt="5" custScaleY="126874">
        <dgm:presLayoutVars>
          <dgm:chMax val="0"/>
          <dgm:bulletEnabled val="1"/>
        </dgm:presLayoutVars>
      </dgm:prSet>
      <dgm:spPr/>
    </dgm:pt>
    <dgm:pt modelId="{DFE50FC1-608E-46A8-814B-D6EA576FDD66}" type="pres">
      <dgm:prSet presAssocID="{14FBBDE3-0BB0-4616-AFA6-F5B03EAD85AD}" presName="spacer" presStyleCnt="0"/>
      <dgm:spPr/>
    </dgm:pt>
    <dgm:pt modelId="{3E38D7E0-C282-4957-BF8A-1C1433F75C0C}" type="pres">
      <dgm:prSet presAssocID="{E8124D98-94F9-4F38-AED1-E7DCCD46A1C8}" presName="parentText" presStyleLbl="node1" presStyleIdx="2" presStyleCnt="5" custScaleY="166198">
        <dgm:presLayoutVars>
          <dgm:chMax val="0"/>
          <dgm:bulletEnabled val="1"/>
        </dgm:presLayoutVars>
      </dgm:prSet>
      <dgm:spPr/>
    </dgm:pt>
    <dgm:pt modelId="{F1B640FB-C1F4-4922-B8AA-C88F54A27126}" type="pres">
      <dgm:prSet presAssocID="{E8CB6B5F-190A-41EC-8FAB-995C7C1D72D1}" presName="spacer" presStyleCnt="0"/>
      <dgm:spPr/>
    </dgm:pt>
    <dgm:pt modelId="{7A53D7E1-539C-4B92-BDAA-0272D2256289}" type="pres">
      <dgm:prSet presAssocID="{E82C64DA-8871-4FE0-981A-D5E042C97A6E}" presName="parentText" presStyleLbl="node1" presStyleIdx="3" presStyleCnt="5" custScaleY="162423">
        <dgm:presLayoutVars>
          <dgm:chMax val="0"/>
          <dgm:bulletEnabled val="1"/>
        </dgm:presLayoutVars>
      </dgm:prSet>
      <dgm:spPr/>
    </dgm:pt>
    <dgm:pt modelId="{24629130-D83F-4FFA-A6FA-A7811B7B0908}" type="pres">
      <dgm:prSet presAssocID="{29983358-3A66-4F85-9C47-5BA0C33A7517}" presName="spacer" presStyleCnt="0"/>
      <dgm:spPr/>
    </dgm:pt>
    <dgm:pt modelId="{2C4905BC-05FA-47B8-BFE9-9ABF41720846}" type="pres">
      <dgm:prSet presAssocID="{2C253B36-EF71-400D-A458-03ED604040E4}" presName="parentText" presStyleLbl="node1" presStyleIdx="4" presStyleCnt="5" custScaleY="163039">
        <dgm:presLayoutVars>
          <dgm:chMax val="0"/>
          <dgm:bulletEnabled val="1"/>
        </dgm:presLayoutVars>
      </dgm:prSet>
      <dgm:spPr/>
    </dgm:pt>
  </dgm:ptLst>
  <dgm:cxnLst>
    <dgm:cxn modelId="{A544440D-4C09-4ADF-A5DC-9221AD238FE9}" srcId="{AF723152-1AE3-42A1-8656-81133BE59C86}" destId="{E8124D98-94F9-4F38-AED1-E7DCCD46A1C8}" srcOrd="2" destOrd="0" parTransId="{5C67E04D-DAD6-41E1-8EB1-AC8B35E24490}" sibTransId="{E8CB6B5F-190A-41EC-8FAB-995C7C1D72D1}"/>
    <dgm:cxn modelId="{E9D7A722-AC7B-4277-9B90-B76440580557}" type="presOf" srcId="{3986DEC1-41FB-41D4-BB9B-0D003A132C50}" destId="{1ED5E822-09A1-4BBE-B006-6C5386AEED5B}" srcOrd="0" destOrd="0" presId="urn:microsoft.com/office/officeart/2005/8/layout/vList2"/>
    <dgm:cxn modelId="{14BABB3E-2137-4107-A8C6-449BE2894D29}" type="presOf" srcId="{E8124D98-94F9-4F38-AED1-E7DCCD46A1C8}" destId="{3E38D7E0-C282-4957-BF8A-1C1433F75C0C}" srcOrd="0" destOrd="0" presId="urn:microsoft.com/office/officeart/2005/8/layout/vList2"/>
    <dgm:cxn modelId="{91B75B56-C261-4EFC-BDC4-2597F0914D87}" srcId="{AF723152-1AE3-42A1-8656-81133BE59C86}" destId="{4CD0AB5D-B1F7-4344-AB2C-82EC3533B5C8}" srcOrd="0" destOrd="0" parTransId="{FC510D2C-22FA-43A7-AF9A-67B4044A5E67}" sibTransId="{E59D9F51-5706-4AF1-9E0F-6E878D9054AB}"/>
    <dgm:cxn modelId="{7B4A5898-BBC6-4F00-8898-33D5D5649223}" srcId="{AF723152-1AE3-42A1-8656-81133BE59C86}" destId="{E82C64DA-8871-4FE0-981A-D5E042C97A6E}" srcOrd="3" destOrd="0" parTransId="{25865B7F-40C5-4C0D-BFBC-6E40ABC2C648}" sibTransId="{29983358-3A66-4F85-9C47-5BA0C33A7517}"/>
    <dgm:cxn modelId="{519640B7-675B-4475-86D7-8B7C6C93322B}" srcId="{AF723152-1AE3-42A1-8656-81133BE59C86}" destId="{2C253B36-EF71-400D-A458-03ED604040E4}" srcOrd="4" destOrd="0" parTransId="{ADA80AF4-B3FE-43EB-9EF3-087502B762EF}" sibTransId="{8EFE2050-130D-4A4D-9181-5DE3ACCC5A90}"/>
    <dgm:cxn modelId="{CA6D44C5-2FE3-4202-BA2B-89C3B965F3A9}" type="presOf" srcId="{E82C64DA-8871-4FE0-981A-D5E042C97A6E}" destId="{7A53D7E1-539C-4B92-BDAA-0272D2256289}" srcOrd="0" destOrd="0" presId="urn:microsoft.com/office/officeart/2005/8/layout/vList2"/>
    <dgm:cxn modelId="{3A0757C5-99B9-4975-A078-F61FFE778BB3}" type="presOf" srcId="{4CD0AB5D-B1F7-4344-AB2C-82EC3533B5C8}" destId="{A6FC2138-9475-4941-9526-13D233AC9F60}" srcOrd="0" destOrd="0" presId="urn:microsoft.com/office/officeart/2005/8/layout/vList2"/>
    <dgm:cxn modelId="{5191BEDC-CF33-45AB-BE0C-9FF8BF748238}" type="presOf" srcId="{2C253B36-EF71-400D-A458-03ED604040E4}" destId="{2C4905BC-05FA-47B8-BFE9-9ABF41720846}" srcOrd="0" destOrd="0" presId="urn:microsoft.com/office/officeart/2005/8/layout/vList2"/>
    <dgm:cxn modelId="{E2561FED-7A61-4290-92E3-8C99A3E4927A}" srcId="{AF723152-1AE3-42A1-8656-81133BE59C86}" destId="{3986DEC1-41FB-41D4-BB9B-0D003A132C50}" srcOrd="1" destOrd="0" parTransId="{69E212F5-2E21-4E92-8436-3D95989F9BC1}" sibTransId="{14FBBDE3-0BB0-4616-AFA6-F5B03EAD85AD}"/>
    <dgm:cxn modelId="{D06E27EE-5B11-421A-A6CC-52EB7EE1B18A}" type="presOf" srcId="{AF723152-1AE3-42A1-8656-81133BE59C86}" destId="{9023FD7D-ED67-473F-B24C-F5FC09DDC995}" srcOrd="0" destOrd="0" presId="urn:microsoft.com/office/officeart/2005/8/layout/vList2"/>
    <dgm:cxn modelId="{E8121B62-1899-4BE1-8554-EBD53476F8F4}" type="presParOf" srcId="{9023FD7D-ED67-473F-B24C-F5FC09DDC995}" destId="{A6FC2138-9475-4941-9526-13D233AC9F60}" srcOrd="0" destOrd="0" presId="urn:microsoft.com/office/officeart/2005/8/layout/vList2"/>
    <dgm:cxn modelId="{FAB2991C-8781-410F-A7ED-EBA08FB1F713}" type="presParOf" srcId="{9023FD7D-ED67-473F-B24C-F5FC09DDC995}" destId="{ADED823D-C461-43F2-AEF1-8C586C4F431A}" srcOrd="1" destOrd="0" presId="urn:microsoft.com/office/officeart/2005/8/layout/vList2"/>
    <dgm:cxn modelId="{5516BEFC-43AE-424E-93F0-5C6059290FDB}" type="presParOf" srcId="{9023FD7D-ED67-473F-B24C-F5FC09DDC995}" destId="{1ED5E822-09A1-4BBE-B006-6C5386AEED5B}" srcOrd="2" destOrd="0" presId="urn:microsoft.com/office/officeart/2005/8/layout/vList2"/>
    <dgm:cxn modelId="{6F94B099-DBC0-46D7-9B75-1907AC96EA67}" type="presParOf" srcId="{9023FD7D-ED67-473F-B24C-F5FC09DDC995}" destId="{DFE50FC1-608E-46A8-814B-D6EA576FDD66}" srcOrd="3" destOrd="0" presId="urn:microsoft.com/office/officeart/2005/8/layout/vList2"/>
    <dgm:cxn modelId="{FAC185C9-F863-43C8-94D1-9CAA51C52D8E}" type="presParOf" srcId="{9023FD7D-ED67-473F-B24C-F5FC09DDC995}" destId="{3E38D7E0-C282-4957-BF8A-1C1433F75C0C}" srcOrd="4" destOrd="0" presId="urn:microsoft.com/office/officeart/2005/8/layout/vList2"/>
    <dgm:cxn modelId="{5A799C40-88F9-467F-BF89-E16D997A4B9D}" type="presParOf" srcId="{9023FD7D-ED67-473F-B24C-F5FC09DDC995}" destId="{F1B640FB-C1F4-4922-B8AA-C88F54A27126}" srcOrd="5" destOrd="0" presId="urn:microsoft.com/office/officeart/2005/8/layout/vList2"/>
    <dgm:cxn modelId="{F3BF555E-CB32-44C4-A7FD-EC8104E8EE1F}" type="presParOf" srcId="{9023FD7D-ED67-473F-B24C-F5FC09DDC995}" destId="{7A53D7E1-539C-4B92-BDAA-0272D2256289}" srcOrd="6" destOrd="0" presId="urn:microsoft.com/office/officeart/2005/8/layout/vList2"/>
    <dgm:cxn modelId="{1077B207-156C-420F-BB47-02E8CB5BB7F9}" type="presParOf" srcId="{9023FD7D-ED67-473F-B24C-F5FC09DDC995}" destId="{24629130-D83F-4FFA-A6FA-A7811B7B0908}" srcOrd="7" destOrd="0" presId="urn:microsoft.com/office/officeart/2005/8/layout/vList2"/>
    <dgm:cxn modelId="{3E9A6310-F64B-4BD7-A5B3-F7B3EC4AB4A3}" type="presParOf" srcId="{9023FD7D-ED67-473F-B24C-F5FC09DDC995}" destId="{2C4905BC-05FA-47B8-BFE9-9ABF41720846}"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F723152-1AE3-42A1-8656-81133BE59C86}" type="doc">
      <dgm:prSet loTypeId="urn:microsoft.com/office/officeart/2005/8/layout/vList2" loCatId="list" qsTypeId="urn:microsoft.com/office/officeart/2005/8/quickstyle/3d3" qsCatId="3D" csTypeId="urn:microsoft.com/office/officeart/2005/8/colors/accent1_4" csCatId="accent1" phldr="1"/>
      <dgm:spPr/>
      <dgm:t>
        <a:bodyPr/>
        <a:lstStyle/>
        <a:p>
          <a:endParaRPr lang="tr-TR"/>
        </a:p>
      </dgm:t>
    </dgm:pt>
    <dgm:pt modelId="{4CD0AB5D-B1F7-4344-AB2C-82EC3533B5C8}">
      <dgm:prSet/>
      <dgm:spPr/>
      <dgm:t>
        <a:bodyPr/>
        <a:lstStyle/>
        <a:p>
          <a:pPr rtl="0"/>
          <a:r>
            <a:rPr lang="tr-TR" dirty="0"/>
            <a:t>Çocukların başarıları, çabaları ve yeterli oldukları alanlar üzerinde çocukla konuşmalı onları becerilerinden dolayı cesaretlendirmelisiniz. </a:t>
          </a:r>
        </a:p>
      </dgm:t>
    </dgm:pt>
    <dgm:pt modelId="{FC510D2C-22FA-43A7-AF9A-67B4044A5E67}" type="parTrans" cxnId="{91B75B56-C261-4EFC-BDC4-2597F0914D87}">
      <dgm:prSet/>
      <dgm:spPr/>
      <dgm:t>
        <a:bodyPr/>
        <a:lstStyle/>
        <a:p>
          <a:endParaRPr lang="tr-TR"/>
        </a:p>
      </dgm:t>
    </dgm:pt>
    <dgm:pt modelId="{E59D9F51-5706-4AF1-9E0F-6E878D9054AB}" type="sibTrans" cxnId="{91B75B56-C261-4EFC-BDC4-2597F0914D87}">
      <dgm:prSet/>
      <dgm:spPr/>
      <dgm:t>
        <a:bodyPr/>
        <a:lstStyle/>
        <a:p>
          <a:endParaRPr lang="tr-TR"/>
        </a:p>
      </dgm:t>
    </dgm:pt>
    <dgm:pt modelId="{3986DEC1-41FB-41D4-BB9B-0D003A132C50}">
      <dgm:prSet/>
      <dgm:spPr/>
      <dgm:t>
        <a:bodyPr/>
        <a:lstStyle/>
        <a:p>
          <a:pPr rtl="0"/>
          <a:r>
            <a:rPr lang="tr-TR" dirty="0"/>
            <a:t>Sürekli yapılan hatalar, olumsuz davranışlar konusunda konuşulmamalı. Yanlış yapılan bir konu varsa hatayı nasıl düzeltebilecekleri konusunda bir yetişkin gibi yol gösterilebilir. </a:t>
          </a:r>
        </a:p>
      </dgm:t>
    </dgm:pt>
    <dgm:pt modelId="{69E212F5-2E21-4E92-8436-3D95989F9BC1}" type="parTrans" cxnId="{E2561FED-7A61-4290-92E3-8C99A3E4927A}">
      <dgm:prSet/>
      <dgm:spPr/>
      <dgm:t>
        <a:bodyPr/>
        <a:lstStyle/>
        <a:p>
          <a:endParaRPr lang="tr-TR"/>
        </a:p>
      </dgm:t>
    </dgm:pt>
    <dgm:pt modelId="{14FBBDE3-0BB0-4616-AFA6-F5B03EAD85AD}" type="sibTrans" cxnId="{E2561FED-7A61-4290-92E3-8C99A3E4927A}">
      <dgm:prSet/>
      <dgm:spPr/>
      <dgm:t>
        <a:bodyPr/>
        <a:lstStyle/>
        <a:p>
          <a:endParaRPr lang="tr-TR"/>
        </a:p>
      </dgm:t>
    </dgm:pt>
    <dgm:pt modelId="{E82C64DA-8871-4FE0-981A-D5E042C97A6E}">
      <dgm:prSet/>
      <dgm:spPr/>
      <dgm:t>
        <a:bodyPr/>
        <a:lstStyle/>
        <a:p>
          <a:pPr rtl="0"/>
          <a:r>
            <a:rPr lang="tr-TR" dirty="0"/>
            <a:t>Onlara sevginizi göstermekten sarılmaktan kaçınmayın. Unutmayın, her şey unutulur ama anne babanızın size karşı yaklaşımı asla unutulmaz.  </a:t>
          </a:r>
        </a:p>
      </dgm:t>
    </dgm:pt>
    <dgm:pt modelId="{25865B7F-40C5-4C0D-BFBC-6E40ABC2C648}" type="parTrans" cxnId="{7B4A5898-BBC6-4F00-8898-33D5D5649223}">
      <dgm:prSet/>
      <dgm:spPr/>
      <dgm:t>
        <a:bodyPr/>
        <a:lstStyle/>
        <a:p>
          <a:endParaRPr lang="tr-TR"/>
        </a:p>
      </dgm:t>
    </dgm:pt>
    <dgm:pt modelId="{29983358-3A66-4F85-9C47-5BA0C33A7517}" type="sibTrans" cxnId="{7B4A5898-BBC6-4F00-8898-33D5D5649223}">
      <dgm:prSet/>
      <dgm:spPr/>
      <dgm:t>
        <a:bodyPr/>
        <a:lstStyle/>
        <a:p>
          <a:endParaRPr lang="tr-TR"/>
        </a:p>
      </dgm:t>
    </dgm:pt>
    <dgm:pt modelId="{0B85110D-0C96-4764-B50D-CAFD7A11204C}">
      <dgm:prSet/>
      <dgm:spPr/>
      <dgm:t>
        <a:bodyPr/>
        <a:lstStyle/>
        <a:p>
          <a:r>
            <a:rPr lang="tr-TR" dirty="0"/>
            <a:t>Anne babalar çocuklarının fıtratını da göz önünde bulundurarak ona yaşına uygun görev ve sorumluluklar vermeli, ailede bir karar alınacağı zaman mutlaka çocuğunda fikri sorulmalıdır</a:t>
          </a:r>
        </a:p>
      </dgm:t>
    </dgm:pt>
    <dgm:pt modelId="{3D29886F-530C-4605-A37F-06D911112567}" type="parTrans" cxnId="{6905C69A-7E1E-445C-8A94-A711802D643C}">
      <dgm:prSet/>
      <dgm:spPr/>
    </dgm:pt>
    <dgm:pt modelId="{EA9AAE4D-FA2F-4E32-A5D0-1DE5B4C865EE}" type="sibTrans" cxnId="{6905C69A-7E1E-445C-8A94-A711802D643C}">
      <dgm:prSet/>
      <dgm:spPr/>
    </dgm:pt>
    <dgm:pt modelId="{9023FD7D-ED67-473F-B24C-F5FC09DDC995}" type="pres">
      <dgm:prSet presAssocID="{AF723152-1AE3-42A1-8656-81133BE59C86}" presName="linear" presStyleCnt="0">
        <dgm:presLayoutVars>
          <dgm:animLvl val="lvl"/>
          <dgm:resizeHandles val="exact"/>
        </dgm:presLayoutVars>
      </dgm:prSet>
      <dgm:spPr/>
    </dgm:pt>
    <dgm:pt modelId="{2BC385D6-CF44-45FC-935B-59602512FFA1}" type="pres">
      <dgm:prSet presAssocID="{0B85110D-0C96-4764-B50D-CAFD7A11204C}" presName="parentText" presStyleLbl="node1" presStyleIdx="0" presStyleCnt="4">
        <dgm:presLayoutVars>
          <dgm:chMax val="0"/>
          <dgm:bulletEnabled val="1"/>
        </dgm:presLayoutVars>
      </dgm:prSet>
      <dgm:spPr/>
    </dgm:pt>
    <dgm:pt modelId="{9E75E8FC-93CC-4339-9D9C-8A9C902280AF}" type="pres">
      <dgm:prSet presAssocID="{EA9AAE4D-FA2F-4E32-A5D0-1DE5B4C865EE}" presName="spacer" presStyleCnt="0"/>
      <dgm:spPr/>
    </dgm:pt>
    <dgm:pt modelId="{A6FC2138-9475-4941-9526-13D233AC9F60}" type="pres">
      <dgm:prSet presAssocID="{4CD0AB5D-B1F7-4344-AB2C-82EC3533B5C8}" presName="parentText" presStyleLbl="node1" presStyleIdx="1" presStyleCnt="4" custScaleY="135887">
        <dgm:presLayoutVars>
          <dgm:chMax val="0"/>
          <dgm:bulletEnabled val="1"/>
        </dgm:presLayoutVars>
      </dgm:prSet>
      <dgm:spPr/>
    </dgm:pt>
    <dgm:pt modelId="{ADED823D-C461-43F2-AEF1-8C586C4F431A}" type="pres">
      <dgm:prSet presAssocID="{E59D9F51-5706-4AF1-9E0F-6E878D9054AB}" presName="spacer" presStyleCnt="0"/>
      <dgm:spPr/>
    </dgm:pt>
    <dgm:pt modelId="{1ED5E822-09A1-4BBE-B006-6C5386AEED5B}" type="pres">
      <dgm:prSet presAssocID="{3986DEC1-41FB-41D4-BB9B-0D003A132C50}" presName="parentText" presStyleLbl="node1" presStyleIdx="2" presStyleCnt="4" custScaleY="126874">
        <dgm:presLayoutVars>
          <dgm:chMax val="0"/>
          <dgm:bulletEnabled val="1"/>
        </dgm:presLayoutVars>
      </dgm:prSet>
      <dgm:spPr/>
    </dgm:pt>
    <dgm:pt modelId="{DFE50FC1-608E-46A8-814B-D6EA576FDD66}" type="pres">
      <dgm:prSet presAssocID="{14FBBDE3-0BB0-4616-AFA6-F5B03EAD85AD}" presName="spacer" presStyleCnt="0"/>
      <dgm:spPr/>
    </dgm:pt>
    <dgm:pt modelId="{7A53D7E1-539C-4B92-BDAA-0272D2256289}" type="pres">
      <dgm:prSet presAssocID="{E82C64DA-8871-4FE0-981A-D5E042C97A6E}" presName="parentText" presStyleLbl="node1" presStyleIdx="3" presStyleCnt="4" custScaleY="162423">
        <dgm:presLayoutVars>
          <dgm:chMax val="0"/>
          <dgm:bulletEnabled val="1"/>
        </dgm:presLayoutVars>
      </dgm:prSet>
      <dgm:spPr/>
    </dgm:pt>
  </dgm:ptLst>
  <dgm:cxnLst>
    <dgm:cxn modelId="{E9D7A722-AC7B-4277-9B90-B76440580557}" type="presOf" srcId="{3986DEC1-41FB-41D4-BB9B-0D003A132C50}" destId="{1ED5E822-09A1-4BBE-B006-6C5386AEED5B}" srcOrd="0" destOrd="0" presId="urn:microsoft.com/office/officeart/2005/8/layout/vList2"/>
    <dgm:cxn modelId="{91B75B56-C261-4EFC-BDC4-2597F0914D87}" srcId="{AF723152-1AE3-42A1-8656-81133BE59C86}" destId="{4CD0AB5D-B1F7-4344-AB2C-82EC3533B5C8}" srcOrd="1" destOrd="0" parTransId="{FC510D2C-22FA-43A7-AF9A-67B4044A5E67}" sibTransId="{E59D9F51-5706-4AF1-9E0F-6E878D9054AB}"/>
    <dgm:cxn modelId="{7B4A5898-BBC6-4F00-8898-33D5D5649223}" srcId="{AF723152-1AE3-42A1-8656-81133BE59C86}" destId="{E82C64DA-8871-4FE0-981A-D5E042C97A6E}" srcOrd="3" destOrd="0" parTransId="{25865B7F-40C5-4C0D-BFBC-6E40ABC2C648}" sibTransId="{29983358-3A66-4F85-9C47-5BA0C33A7517}"/>
    <dgm:cxn modelId="{6905C69A-7E1E-445C-8A94-A711802D643C}" srcId="{AF723152-1AE3-42A1-8656-81133BE59C86}" destId="{0B85110D-0C96-4764-B50D-CAFD7A11204C}" srcOrd="0" destOrd="0" parTransId="{3D29886F-530C-4605-A37F-06D911112567}" sibTransId="{EA9AAE4D-FA2F-4E32-A5D0-1DE5B4C865EE}"/>
    <dgm:cxn modelId="{CA6D44C5-2FE3-4202-BA2B-89C3B965F3A9}" type="presOf" srcId="{E82C64DA-8871-4FE0-981A-D5E042C97A6E}" destId="{7A53D7E1-539C-4B92-BDAA-0272D2256289}" srcOrd="0" destOrd="0" presId="urn:microsoft.com/office/officeart/2005/8/layout/vList2"/>
    <dgm:cxn modelId="{3A0757C5-99B9-4975-A078-F61FFE778BB3}" type="presOf" srcId="{4CD0AB5D-B1F7-4344-AB2C-82EC3533B5C8}" destId="{A6FC2138-9475-4941-9526-13D233AC9F60}" srcOrd="0" destOrd="0" presId="urn:microsoft.com/office/officeart/2005/8/layout/vList2"/>
    <dgm:cxn modelId="{EACF72D6-34FD-4FFB-8E23-5731F1B17D42}" type="presOf" srcId="{0B85110D-0C96-4764-B50D-CAFD7A11204C}" destId="{2BC385D6-CF44-45FC-935B-59602512FFA1}" srcOrd="0" destOrd="0" presId="urn:microsoft.com/office/officeart/2005/8/layout/vList2"/>
    <dgm:cxn modelId="{E2561FED-7A61-4290-92E3-8C99A3E4927A}" srcId="{AF723152-1AE3-42A1-8656-81133BE59C86}" destId="{3986DEC1-41FB-41D4-BB9B-0D003A132C50}" srcOrd="2" destOrd="0" parTransId="{69E212F5-2E21-4E92-8436-3D95989F9BC1}" sibTransId="{14FBBDE3-0BB0-4616-AFA6-F5B03EAD85AD}"/>
    <dgm:cxn modelId="{D06E27EE-5B11-421A-A6CC-52EB7EE1B18A}" type="presOf" srcId="{AF723152-1AE3-42A1-8656-81133BE59C86}" destId="{9023FD7D-ED67-473F-B24C-F5FC09DDC995}" srcOrd="0" destOrd="0" presId="urn:microsoft.com/office/officeart/2005/8/layout/vList2"/>
    <dgm:cxn modelId="{12D6CB08-D978-4CD1-B0A1-8B9D781F5C78}" type="presParOf" srcId="{9023FD7D-ED67-473F-B24C-F5FC09DDC995}" destId="{2BC385D6-CF44-45FC-935B-59602512FFA1}" srcOrd="0" destOrd="0" presId="urn:microsoft.com/office/officeart/2005/8/layout/vList2"/>
    <dgm:cxn modelId="{DDA64903-ABE2-4DCD-BFC1-E9BE982CC9CD}" type="presParOf" srcId="{9023FD7D-ED67-473F-B24C-F5FC09DDC995}" destId="{9E75E8FC-93CC-4339-9D9C-8A9C902280AF}" srcOrd="1" destOrd="0" presId="urn:microsoft.com/office/officeart/2005/8/layout/vList2"/>
    <dgm:cxn modelId="{E8121B62-1899-4BE1-8554-EBD53476F8F4}" type="presParOf" srcId="{9023FD7D-ED67-473F-B24C-F5FC09DDC995}" destId="{A6FC2138-9475-4941-9526-13D233AC9F60}" srcOrd="2" destOrd="0" presId="urn:microsoft.com/office/officeart/2005/8/layout/vList2"/>
    <dgm:cxn modelId="{FAB2991C-8781-410F-A7ED-EBA08FB1F713}" type="presParOf" srcId="{9023FD7D-ED67-473F-B24C-F5FC09DDC995}" destId="{ADED823D-C461-43F2-AEF1-8C586C4F431A}" srcOrd="3" destOrd="0" presId="urn:microsoft.com/office/officeart/2005/8/layout/vList2"/>
    <dgm:cxn modelId="{5516BEFC-43AE-424E-93F0-5C6059290FDB}" type="presParOf" srcId="{9023FD7D-ED67-473F-B24C-F5FC09DDC995}" destId="{1ED5E822-09A1-4BBE-B006-6C5386AEED5B}" srcOrd="4" destOrd="0" presId="urn:microsoft.com/office/officeart/2005/8/layout/vList2"/>
    <dgm:cxn modelId="{6F94B099-DBC0-46D7-9B75-1907AC96EA67}" type="presParOf" srcId="{9023FD7D-ED67-473F-B24C-F5FC09DDC995}" destId="{DFE50FC1-608E-46A8-814B-D6EA576FDD66}" srcOrd="5" destOrd="0" presId="urn:microsoft.com/office/officeart/2005/8/layout/vList2"/>
    <dgm:cxn modelId="{F3BF555E-CB32-44C4-A7FD-EC8104E8EE1F}" type="presParOf" srcId="{9023FD7D-ED67-473F-B24C-F5FC09DDC995}" destId="{7A53D7E1-539C-4B92-BDAA-0272D225628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85984B-796D-46CD-9A05-FDFBBE3DD16E}">
      <dsp:nvSpPr>
        <dsp:cNvPr id="0" name=""/>
        <dsp:cNvSpPr/>
      </dsp:nvSpPr>
      <dsp:spPr>
        <a:xfrm>
          <a:off x="574298" y="20206"/>
          <a:ext cx="2039063" cy="1522117"/>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B5E63F-729B-4941-9CB1-863636E73A18}">
      <dsp:nvSpPr>
        <dsp:cNvPr id="0" name=""/>
        <dsp:cNvSpPr/>
      </dsp:nvSpPr>
      <dsp:spPr>
        <a:xfrm>
          <a:off x="528072" y="1656185"/>
          <a:ext cx="2039063" cy="74845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25400" bIns="0" numCol="1" spcCol="1270" anchor="ctr" anchorCtr="0">
          <a:noAutofit/>
        </a:bodyPr>
        <a:lstStyle/>
        <a:p>
          <a:pPr marL="0" lvl="0" indent="0" algn="l" defTabSz="889000" rtl="0">
            <a:lnSpc>
              <a:spcPct val="90000"/>
            </a:lnSpc>
            <a:spcBef>
              <a:spcPct val="0"/>
            </a:spcBef>
            <a:spcAft>
              <a:spcPct val="35000"/>
            </a:spcAft>
            <a:buNone/>
          </a:pPr>
          <a:r>
            <a:rPr lang="tr-TR" sz="2000" kern="1200"/>
            <a:t>demokratik, </a:t>
          </a:r>
        </a:p>
      </dsp:txBody>
      <dsp:txXfrm>
        <a:off x="528072" y="1656185"/>
        <a:ext cx="1435960" cy="748452"/>
      </dsp:txXfrm>
    </dsp:sp>
    <dsp:sp modelId="{B9BED196-1C9B-497D-BFA8-6DADB64874A1}">
      <dsp:nvSpPr>
        <dsp:cNvPr id="0" name=""/>
        <dsp:cNvSpPr/>
      </dsp:nvSpPr>
      <dsp:spPr>
        <a:xfrm>
          <a:off x="1962495" y="1679112"/>
          <a:ext cx="924562" cy="648021"/>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915F54-FAE4-4226-BE89-8684145BFBAC}">
      <dsp:nvSpPr>
        <dsp:cNvPr id="0" name=""/>
        <dsp:cNvSpPr/>
      </dsp:nvSpPr>
      <dsp:spPr>
        <a:xfrm>
          <a:off x="3063865" y="3793"/>
          <a:ext cx="2039063" cy="1522117"/>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F0E616-48BB-4C5A-98FB-39D06C76F831}">
      <dsp:nvSpPr>
        <dsp:cNvPr id="0" name=""/>
        <dsp:cNvSpPr/>
      </dsp:nvSpPr>
      <dsp:spPr>
        <a:xfrm>
          <a:off x="3007750" y="1664222"/>
          <a:ext cx="2039063" cy="65451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25400" bIns="0" numCol="1" spcCol="1270" anchor="ctr" anchorCtr="0">
          <a:noAutofit/>
        </a:bodyPr>
        <a:lstStyle/>
        <a:p>
          <a:pPr marL="0" lvl="0" indent="0" algn="l" defTabSz="889000" rtl="0">
            <a:lnSpc>
              <a:spcPct val="90000"/>
            </a:lnSpc>
            <a:spcBef>
              <a:spcPct val="0"/>
            </a:spcBef>
            <a:spcAft>
              <a:spcPct val="35000"/>
            </a:spcAft>
            <a:buNone/>
          </a:pPr>
          <a:r>
            <a:rPr lang="tr-TR" sz="2000" kern="1200"/>
            <a:t>otoriter, </a:t>
          </a:r>
        </a:p>
      </dsp:txBody>
      <dsp:txXfrm>
        <a:off x="3007750" y="1664222"/>
        <a:ext cx="1435960" cy="654510"/>
      </dsp:txXfrm>
    </dsp:sp>
    <dsp:sp modelId="{8DD29B3B-500E-4E73-9E63-35AA2E60378A}">
      <dsp:nvSpPr>
        <dsp:cNvPr id="0" name=""/>
        <dsp:cNvSpPr/>
      </dsp:nvSpPr>
      <dsp:spPr>
        <a:xfrm>
          <a:off x="4557507" y="1629874"/>
          <a:ext cx="713672" cy="713672"/>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755F62-B0A9-4579-8150-651D78C1AF26}">
      <dsp:nvSpPr>
        <dsp:cNvPr id="0" name=""/>
        <dsp:cNvSpPr/>
      </dsp:nvSpPr>
      <dsp:spPr>
        <a:xfrm>
          <a:off x="5447987" y="3793"/>
          <a:ext cx="2039063" cy="1522117"/>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C8700E-982E-4B62-B3BF-24F7768939E6}">
      <dsp:nvSpPr>
        <dsp:cNvPr id="0" name=""/>
        <dsp:cNvSpPr/>
      </dsp:nvSpPr>
      <dsp:spPr>
        <a:xfrm>
          <a:off x="5436935" y="1664222"/>
          <a:ext cx="2039063" cy="65451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25400" bIns="0" numCol="1" spcCol="1270" anchor="ctr" anchorCtr="0">
          <a:noAutofit/>
        </a:bodyPr>
        <a:lstStyle/>
        <a:p>
          <a:pPr marL="0" lvl="0" indent="0" algn="l" defTabSz="889000" rtl="0">
            <a:lnSpc>
              <a:spcPct val="90000"/>
            </a:lnSpc>
            <a:spcBef>
              <a:spcPct val="0"/>
            </a:spcBef>
            <a:spcAft>
              <a:spcPct val="35000"/>
            </a:spcAft>
            <a:buNone/>
          </a:pPr>
          <a:r>
            <a:rPr lang="tr-TR" sz="2000" kern="1200" dirty="0"/>
            <a:t>aşırı koruyucu </a:t>
          </a:r>
        </a:p>
      </dsp:txBody>
      <dsp:txXfrm>
        <a:off x="5436935" y="1664222"/>
        <a:ext cx="1435960" cy="654510"/>
      </dsp:txXfrm>
    </dsp:sp>
    <dsp:sp modelId="{A94FA728-96FC-4D0D-B503-2B2BF5FA17D2}">
      <dsp:nvSpPr>
        <dsp:cNvPr id="0" name=""/>
        <dsp:cNvSpPr/>
      </dsp:nvSpPr>
      <dsp:spPr>
        <a:xfrm>
          <a:off x="6941629" y="1629874"/>
          <a:ext cx="713672" cy="713672"/>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9DF312-C23C-4A41-A72E-55D9A06C06D9}">
      <dsp:nvSpPr>
        <dsp:cNvPr id="0" name=""/>
        <dsp:cNvSpPr/>
      </dsp:nvSpPr>
      <dsp:spPr>
        <a:xfrm>
          <a:off x="3011142" y="2697013"/>
          <a:ext cx="2039063" cy="1522117"/>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9F339F-B0C3-4F3E-A72C-595473616599}">
      <dsp:nvSpPr>
        <dsp:cNvPr id="0" name=""/>
        <dsp:cNvSpPr/>
      </dsp:nvSpPr>
      <dsp:spPr>
        <a:xfrm>
          <a:off x="3005250" y="4320482"/>
          <a:ext cx="2039063" cy="65451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25400" bIns="0" numCol="1" spcCol="1270" anchor="ctr" anchorCtr="0">
          <a:noAutofit/>
        </a:bodyPr>
        <a:lstStyle/>
        <a:p>
          <a:pPr marL="0" lvl="0" indent="0" algn="l" defTabSz="889000" rtl="0">
            <a:lnSpc>
              <a:spcPct val="90000"/>
            </a:lnSpc>
            <a:spcBef>
              <a:spcPct val="0"/>
            </a:spcBef>
            <a:spcAft>
              <a:spcPct val="35000"/>
            </a:spcAft>
            <a:buNone/>
          </a:pPr>
          <a:r>
            <a:rPr lang="tr-TR" sz="2000" kern="1200"/>
            <a:t>ilgisiz</a:t>
          </a:r>
        </a:p>
      </dsp:txBody>
      <dsp:txXfrm>
        <a:off x="3005250" y="4320482"/>
        <a:ext cx="1435960" cy="654510"/>
      </dsp:txXfrm>
    </dsp:sp>
    <dsp:sp modelId="{24649D80-0CA4-4323-AF01-376905D0B608}">
      <dsp:nvSpPr>
        <dsp:cNvPr id="0" name=""/>
        <dsp:cNvSpPr/>
      </dsp:nvSpPr>
      <dsp:spPr>
        <a:xfrm>
          <a:off x="4504784" y="4323094"/>
          <a:ext cx="713672" cy="713672"/>
        </a:xfrm>
        <a:prstGeom prst="ellipse">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a:stretch>
        </a:blip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67AE4F-BD51-4FF0-AF25-F94EA8858209}">
      <dsp:nvSpPr>
        <dsp:cNvPr id="0" name=""/>
        <dsp:cNvSpPr/>
      </dsp:nvSpPr>
      <dsp:spPr>
        <a:xfrm rot="4361890">
          <a:off x="2065581" y="3753158"/>
          <a:ext cx="166097" cy="48164"/>
        </a:xfrm>
        <a:custGeom>
          <a:avLst/>
          <a:gdLst/>
          <a:ahLst/>
          <a:cxnLst/>
          <a:rect l="0" t="0" r="0" b="0"/>
          <a:pathLst>
            <a:path>
              <a:moveTo>
                <a:pt x="0" y="24082"/>
              </a:moveTo>
              <a:lnTo>
                <a:pt x="166097" y="24082"/>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5E721F-5CAC-4614-A409-A7A38580CAC6}">
      <dsp:nvSpPr>
        <dsp:cNvPr id="0" name=""/>
        <dsp:cNvSpPr/>
      </dsp:nvSpPr>
      <dsp:spPr>
        <a:xfrm rot="1651008">
          <a:off x="2543600" y="3757863"/>
          <a:ext cx="1961946" cy="48164"/>
        </a:xfrm>
        <a:custGeom>
          <a:avLst/>
          <a:gdLst/>
          <a:ahLst/>
          <a:cxnLst/>
          <a:rect l="0" t="0" r="0" b="0"/>
          <a:pathLst>
            <a:path>
              <a:moveTo>
                <a:pt x="0" y="24082"/>
              </a:moveTo>
              <a:lnTo>
                <a:pt x="1961946" y="24082"/>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473C6C-95FD-4442-A626-D973F79FABC4}">
      <dsp:nvSpPr>
        <dsp:cNvPr id="0" name=""/>
        <dsp:cNvSpPr/>
      </dsp:nvSpPr>
      <dsp:spPr>
        <a:xfrm rot="21382187">
          <a:off x="2652096" y="2776140"/>
          <a:ext cx="2467193" cy="48164"/>
        </a:xfrm>
        <a:custGeom>
          <a:avLst/>
          <a:gdLst/>
          <a:ahLst/>
          <a:cxnLst/>
          <a:rect l="0" t="0" r="0" b="0"/>
          <a:pathLst>
            <a:path>
              <a:moveTo>
                <a:pt x="0" y="24082"/>
              </a:moveTo>
              <a:lnTo>
                <a:pt x="2467193" y="24082"/>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23E413-3C10-4A1D-9057-8AA4374B896F}">
      <dsp:nvSpPr>
        <dsp:cNvPr id="0" name=""/>
        <dsp:cNvSpPr/>
      </dsp:nvSpPr>
      <dsp:spPr>
        <a:xfrm rot="19616416">
          <a:off x="2482798" y="1822701"/>
          <a:ext cx="2121997" cy="48164"/>
        </a:xfrm>
        <a:custGeom>
          <a:avLst/>
          <a:gdLst/>
          <a:ahLst/>
          <a:cxnLst/>
          <a:rect l="0" t="0" r="0" b="0"/>
          <a:pathLst>
            <a:path>
              <a:moveTo>
                <a:pt x="0" y="24082"/>
              </a:moveTo>
              <a:lnTo>
                <a:pt x="2121997" y="24082"/>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2B2EED-7914-4213-9B57-C970268F6405}">
      <dsp:nvSpPr>
        <dsp:cNvPr id="0" name=""/>
        <dsp:cNvSpPr/>
      </dsp:nvSpPr>
      <dsp:spPr>
        <a:xfrm>
          <a:off x="864087" y="1440154"/>
          <a:ext cx="2584184" cy="2202060"/>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0000" r="-10000"/>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8FDC21-0C59-4345-A569-DF017521F8E4}">
      <dsp:nvSpPr>
        <dsp:cNvPr id="0" name=""/>
        <dsp:cNvSpPr/>
      </dsp:nvSpPr>
      <dsp:spPr>
        <a:xfrm>
          <a:off x="4032452" y="-357296"/>
          <a:ext cx="2849193" cy="1917523"/>
        </a:xfrm>
        <a:prstGeom prst="ellipse">
          <a:avLst/>
        </a:prstGeom>
        <a:solidFill>
          <a:schemeClr val="accent3">
            <a:hueOff val="-330302"/>
            <a:satOff val="0"/>
            <a:lumOff val="-142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0">
            <a:lnSpc>
              <a:spcPct val="90000"/>
            </a:lnSpc>
            <a:spcBef>
              <a:spcPct val="0"/>
            </a:spcBef>
            <a:spcAft>
              <a:spcPct val="35000"/>
            </a:spcAft>
            <a:buNone/>
          </a:pPr>
          <a:r>
            <a:rPr lang="tr-TR" sz="2400" kern="1200" dirty="0"/>
            <a:t>Ailede gerginlik yerine, ılımlı, sıcak bir hava vardır. </a:t>
          </a:r>
        </a:p>
      </dsp:txBody>
      <dsp:txXfrm>
        <a:off x="4449707" y="-76481"/>
        <a:ext cx="2014683" cy="1355893"/>
      </dsp:txXfrm>
    </dsp:sp>
    <dsp:sp modelId="{9DE50716-4F17-45AD-968A-9694D3F0CB23}">
      <dsp:nvSpPr>
        <dsp:cNvPr id="0" name=""/>
        <dsp:cNvSpPr/>
      </dsp:nvSpPr>
      <dsp:spPr>
        <a:xfrm>
          <a:off x="5112570" y="1584175"/>
          <a:ext cx="2660323" cy="2107636"/>
        </a:xfrm>
        <a:prstGeom prst="ellipse">
          <a:avLst/>
        </a:prstGeom>
        <a:solidFill>
          <a:schemeClr val="accent3">
            <a:hueOff val="-660604"/>
            <a:satOff val="0"/>
            <a:lumOff val="-284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0">
            <a:lnSpc>
              <a:spcPct val="90000"/>
            </a:lnSpc>
            <a:spcBef>
              <a:spcPct val="0"/>
            </a:spcBef>
            <a:spcAft>
              <a:spcPct val="35000"/>
            </a:spcAft>
            <a:buNone/>
          </a:pPr>
          <a:r>
            <a:rPr lang="tr-TR" sz="2400" kern="1200" dirty="0"/>
            <a:t>Çocuklara yeri gelince söz </a:t>
          </a:r>
          <a:r>
            <a:rPr lang="tr-TR" sz="2400" kern="1200"/>
            <a:t>hakkı tanınır. </a:t>
          </a:r>
          <a:endParaRPr lang="tr-TR" sz="2400" kern="1200" dirty="0"/>
        </a:p>
      </dsp:txBody>
      <dsp:txXfrm>
        <a:off x="5502165" y="1892831"/>
        <a:ext cx="1881133" cy="1490324"/>
      </dsp:txXfrm>
    </dsp:sp>
    <dsp:sp modelId="{D29030F6-08EC-45D9-BD5B-4E87C1D1BEBF}">
      <dsp:nvSpPr>
        <dsp:cNvPr id="0" name=""/>
        <dsp:cNvSpPr/>
      </dsp:nvSpPr>
      <dsp:spPr>
        <a:xfrm>
          <a:off x="4176465" y="3744415"/>
          <a:ext cx="2696168" cy="2158794"/>
        </a:xfrm>
        <a:prstGeom prst="ellipse">
          <a:avLst/>
        </a:prstGeom>
        <a:solidFill>
          <a:schemeClr val="accent3">
            <a:hueOff val="-990906"/>
            <a:satOff val="0"/>
            <a:lumOff val="-426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ct val="90000"/>
            </a:lnSpc>
            <a:spcBef>
              <a:spcPct val="0"/>
            </a:spcBef>
            <a:spcAft>
              <a:spcPct val="35000"/>
            </a:spcAft>
            <a:buNone/>
          </a:pPr>
          <a:r>
            <a:rPr lang="tr-TR" sz="1600" kern="1200" dirty="0"/>
            <a:t>Ailede belli kurallar vardır. Ancak, bu kurallar dayakla, baskıyla, korkutmayla sürdürülmez; gönüllü benimsenmesi söz konusudur.</a:t>
          </a:r>
        </a:p>
      </dsp:txBody>
      <dsp:txXfrm>
        <a:off x="4571310" y="4060563"/>
        <a:ext cx="1906478" cy="1526498"/>
      </dsp:txXfrm>
    </dsp:sp>
    <dsp:sp modelId="{47C2D3F1-B3F2-44D5-812E-7FA2A94E82E5}">
      <dsp:nvSpPr>
        <dsp:cNvPr id="0" name=""/>
        <dsp:cNvSpPr/>
      </dsp:nvSpPr>
      <dsp:spPr>
        <a:xfrm>
          <a:off x="1296144" y="3816423"/>
          <a:ext cx="2402827" cy="2161939"/>
        </a:xfrm>
        <a:prstGeom prst="ellipse">
          <a:avLst/>
        </a:prstGeom>
        <a:solidFill>
          <a:schemeClr val="accent3">
            <a:hueOff val="-1321208"/>
            <a:satOff val="0"/>
            <a:lumOff val="-568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tr-TR" sz="1900" kern="1200" dirty="0"/>
            <a:t>Amaç çocuğu sindirmek değil, sorumluluk duygusu kazandırmaktır.</a:t>
          </a:r>
        </a:p>
      </dsp:txBody>
      <dsp:txXfrm>
        <a:off x="1648030" y="4133032"/>
        <a:ext cx="1699055" cy="15287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9490B5-1522-4EE9-950B-09F82E49E7A4}">
      <dsp:nvSpPr>
        <dsp:cNvPr id="0" name=""/>
        <dsp:cNvSpPr/>
      </dsp:nvSpPr>
      <dsp:spPr>
        <a:xfrm rot="3858438">
          <a:off x="2120528" y="3642225"/>
          <a:ext cx="545529" cy="43769"/>
        </a:xfrm>
        <a:custGeom>
          <a:avLst/>
          <a:gdLst/>
          <a:ahLst/>
          <a:cxnLst/>
          <a:rect l="0" t="0" r="0" b="0"/>
          <a:pathLst>
            <a:path>
              <a:moveTo>
                <a:pt x="0" y="21884"/>
              </a:moveTo>
              <a:lnTo>
                <a:pt x="545529" y="21884"/>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E10830-158A-452A-A90E-0A05CED8579E}">
      <dsp:nvSpPr>
        <dsp:cNvPr id="0" name=""/>
        <dsp:cNvSpPr/>
      </dsp:nvSpPr>
      <dsp:spPr>
        <a:xfrm rot="20467103">
          <a:off x="2571112" y="2051409"/>
          <a:ext cx="2503410" cy="43769"/>
        </a:xfrm>
        <a:custGeom>
          <a:avLst/>
          <a:gdLst/>
          <a:ahLst/>
          <a:cxnLst/>
          <a:rect l="0" t="0" r="0" b="0"/>
          <a:pathLst>
            <a:path>
              <a:moveTo>
                <a:pt x="0" y="21884"/>
              </a:moveTo>
              <a:lnTo>
                <a:pt x="2503410" y="21884"/>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16A066-DD30-4C02-B27B-7BBC92A6AA90}">
      <dsp:nvSpPr>
        <dsp:cNvPr id="0" name=""/>
        <dsp:cNvSpPr/>
      </dsp:nvSpPr>
      <dsp:spPr>
        <a:xfrm rot="908624">
          <a:off x="2612281" y="3082579"/>
          <a:ext cx="1508146" cy="43769"/>
        </a:xfrm>
        <a:custGeom>
          <a:avLst/>
          <a:gdLst/>
          <a:ahLst/>
          <a:cxnLst/>
          <a:rect l="0" t="0" r="0" b="0"/>
          <a:pathLst>
            <a:path>
              <a:moveTo>
                <a:pt x="0" y="21884"/>
              </a:moveTo>
              <a:lnTo>
                <a:pt x="1508146" y="21884"/>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CF84F3-6DCB-4DD3-A64D-37BCA660E3BE}">
      <dsp:nvSpPr>
        <dsp:cNvPr id="0" name=""/>
        <dsp:cNvSpPr/>
      </dsp:nvSpPr>
      <dsp:spPr>
        <a:xfrm rot="18330959">
          <a:off x="2321763" y="1769955"/>
          <a:ext cx="554510" cy="43769"/>
        </a:xfrm>
        <a:custGeom>
          <a:avLst/>
          <a:gdLst/>
          <a:ahLst/>
          <a:cxnLst/>
          <a:rect l="0" t="0" r="0" b="0"/>
          <a:pathLst>
            <a:path>
              <a:moveTo>
                <a:pt x="0" y="21884"/>
              </a:moveTo>
              <a:lnTo>
                <a:pt x="554510" y="21884"/>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BCBFAB-C852-4679-AC9D-8805AC900C11}">
      <dsp:nvSpPr>
        <dsp:cNvPr id="0" name=""/>
        <dsp:cNvSpPr/>
      </dsp:nvSpPr>
      <dsp:spPr>
        <a:xfrm>
          <a:off x="265922" y="1743776"/>
          <a:ext cx="2059716" cy="2001142"/>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6000" r="-16000"/>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E83198-11D3-4C70-B6ED-394B48F8D473}">
      <dsp:nvSpPr>
        <dsp:cNvPr id="0" name=""/>
        <dsp:cNvSpPr/>
      </dsp:nvSpPr>
      <dsp:spPr>
        <a:xfrm>
          <a:off x="2291535" y="-269584"/>
          <a:ext cx="2124937" cy="2007198"/>
        </a:xfrm>
        <a:prstGeom prst="ellipse">
          <a:avLst/>
        </a:prstGeom>
        <a:solidFill>
          <a:schemeClr val="accent2">
            <a:hueOff val="-381374"/>
            <a:satOff val="0"/>
            <a:lumOff val="-352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tr-TR" sz="1800" kern="1200" dirty="0"/>
            <a:t>Çocuğa büyük bir sevgi ile bağlanmış, çok kollayıcı olan anne-baba tutumudur. </a:t>
          </a:r>
        </a:p>
      </dsp:txBody>
      <dsp:txXfrm>
        <a:off x="2602725" y="24363"/>
        <a:ext cx="1502557" cy="1419304"/>
      </dsp:txXfrm>
    </dsp:sp>
    <dsp:sp modelId="{0E6695B7-C141-4819-AD62-57EACFB2E511}">
      <dsp:nvSpPr>
        <dsp:cNvPr id="0" name=""/>
        <dsp:cNvSpPr/>
      </dsp:nvSpPr>
      <dsp:spPr>
        <a:xfrm>
          <a:off x="4028161" y="2527945"/>
          <a:ext cx="2693234" cy="2240155"/>
        </a:xfrm>
        <a:prstGeom prst="ellipse">
          <a:avLst/>
        </a:prstGeom>
        <a:solidFill>
          <a:schemeClr val="accent2">
            <a:hueOff val="-762749"/>
            <a:satOff val="0"/>
            <a:lumOff val="-705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ct val="90000"/>
            </a:lnSpc>
            <a:spcBef>
              <a:spcPct val="0"/>
            </a:spcBef>
            <a:spcAft>
              <a:spcPct val="35000"/>
            </a:spcAft>
            <a:buNone/>
          </a:pPr>
          <a:r>
            <a:rPr lang="tr-TR" sz="1600" kern="1200" dirty="0"/>
            <a:t>Bu tutumda anne-baba gerektiğinden fazla kontrol ederek aşırı özen gösterir. Çocuğun her istediği yerine getirilir.</a:t>
          </a:r>
        </a:p>
      </dsp:txBody>
      <dsp:txXfrm>
        <a:off x="4422576" y="2856008"/>
        <a:ext cx="1904404" cy="1584029"/>
      </dsp:txXfrm>
    </dsp:sp>
    <dsp:sp modelId="{05CCD9C8-7470-45CB-B1D6-2EF6DF71E25B}">
      <dsp:nvSpPr>
        <dsp:cNvPr id="0" name=""/>
        <dsp:cNvSpPr/>
      </dsp:nvSpPr>
      <dsp:spPr>
        <a:xfrm>
          <a:off x="4916289" y="109844"/>
          <a:ext cx="2622453" cy="2281999"/>
        </a:xfrm>
        <a:prstGeom prst="ellipse">
          <a:avLst/>
        </a:prstGeom>
        <a:solidFill>
          <a:schemeClr val="accent2">
            <a:hueOff val="-1144123"/>
            <a:satOff val="0"/>
            <a:lumOff val="-1058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r>
            <a:rPr lang="tr-TR" sz="1400" kern="1200" dirty="0"/>
            <a:t>Aşırı derecede koruyucu ailelerde yetişen çocuklar, bağımlı, kendine güveni olmayan, duygusal problemleri olan kişiler haline gelebilirler.</a:t>
          </a:r>
        </a:p>
      </dsp:txBody>
      <dsp:txXfrm>
        <a:off x="5300338" y="444035"/>
        <a:ext cx="1854355" cy="1613617"/>
      </dsp:txXfrm>
    </dsp:sp>
    <dsp:sp modelId="{BF3012E7-D6E2-4C7C-B5F7-2E274591F103}">
      <dsp:nvSpPr>
        <dsp:cNvPr id="0" name=""/>
        <dsp:cNvSpPr/>
      </dsp:nvSpPr>
      <dsp:spPr>
        <a:xfrm>
          <a:off x="1807142" y="3831998"/>
          <a:ext cx="2297260" cy="2002479"/>
        </a:xfrm>
        <a:prstGeom prst="ellipse">
          <a:avLst/>
        </a:prstGeom>
        <a:solidFill>
          <a:schemeClr val="accent2">
            <a:hueOff val="-1525497"/>
            <a:satOff val="0"/>
            <a:lumOff val="-1411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rtl="0">
            <a:lnSpc>
              <a:spcPct val="90000"/>
            </a:lnSpc>
            <a:spcBef>
              <a:spcPct val="0"/>
            </a:spcBef>
            <a:spcAft>
              <a:spcPct val="35000"/>
            </a:spcAft>
            <a:buNone/>
          </a:pPr>
          <a:r>
            <a:rPr lang="tr-TR" sz="1300" kern="1200" dirty="0"/>
            <a:t>Çocuğun sorumluluk alınmasına izin verilmez. Onun yerine «sen yapamazsın» diye her şey yapılmaya çalışılır.</a:t>
          </a:r>
        </a:p>
      </dsp:txBody>
      <dsp:txXfrm>
        <a:off x="2143568" y="4125254"/>
        <a:ext cx="1624408" cy="14159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27642E-4FCF-4631-8DFC-07D1423588F6}">
      <dsp:nvSpPr>
        <dsp:cNvPr id="0" name=""/>
        <dsp:cNvSpPr/>
      </dsp:nvSpPr>
      <dsp:spPr>
        <a:xfrm rot="3295219">
          <a:off x="2472805" y="3618683"/>
          <a:ext cx="219724" cy="44692"/>
        </a:xfrm>
        <a:custGeom>
          <a:avLst/>
          <a:gdLst/>
          <a:ahLst/>
          <a:cxnLst/>
          <a:rect l="0" t="0" r="0" b="0"/>
          <a:pathLst>
            <a:path>
              <a:moveTo>
                <a:pt x="0" y="22346"/>
              </a:moveTo>
              <a:lnTo>
                <a:pt x="219724" y="22346"/>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70C544-AFAA-4AE8-AF31-BE2592BD336A}">
      <dsp:nvSpPr>
        <dsp:cNvPr id="0" name=""/>
        <dsp:cNvSpPr/>
      </dsp:nvSpPr>
      <dsp:spPr>
        <a:xfrm rot="1221456">
          <a:off x="2666826" y="3444451"/>
          <a:ext cx="2101170" cy="44692"/>
        </a:xfrm>
        <a:custGeom>
          <a:avLst/>
          <a:gdLst/>
          <a:ahLst/>
          <a:cxnLst/>
          <a:rect l="0" t="0" r="0" b="0"/>
          <a:pathLst>
            <a:path>
              <a:moveTo>
                <a:pt x="0" y="22346"/>
              </a:moveTo>
              <a:lnTo>
                <a:pt x="2101170" y="22346"/>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D479AB-7089-401A-A08E-62FA87E2265F}">
      <dsp:nvSpPr>
        <dsp:cNvPr id="0" name=""/>
        <dsp:cNvSpPr/>
      </dsp:nvSpPr>
      <dsp:spPr>
        <a:xfrm rot="20910939">
          <a:off x="2702913" y="2374623"/>
          <a:ext cx="2950142" cy="44692"/>
        </a:xfrm>
        <a:custGeom>
          <a:avLst/>
          <a:gdLst/>
          <a:ahLst/>
          <a:cxnLst/>
          <a:rect l="0" t="0" r="0" b="0"/>
          <a:pathLst>
            <a:path>
              <a:moveTo>
                <a:pt x="0" y="22346"/>
              </a:moveTo>
              <a:lnTo>
                <a:pt x="2950142" y="22346"/>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301093-8B5C-4620-8F56-0F08BA0197D3}">
      <dsp:nvSpPr>
        <dsp:cNvPr id="0" name=""/>
        <dsp:cNvSpPr/>
      </dsp:nvSpPr>
      <dsp:spPr>
        <a:xfrm rot="19237710">
          <a:off x="2641249" y="1971857"/>
          <a:ext cx="803672" cy="44692"/>
        </a:xfrm>
        <a:custGeom>
          <a:avLst/>
          <a:gdLst/>
          <a:ahLst/>
          <a:cxnLst/>
          <a:rect l="0" t="0" r="0" b="0"/>
          <a:pathLst>
            <a:path>
              <a:moveTo>
                <a:pt x="0" y="22346"/>
              </a:moveTo>
              <a:lnTo>
                <a:pt x="803672" y="22346"/>
              </a:lnTo>
            </a:path>
          </a:pathLst>
        </a:custGeom>
        <a:noFill/>
        <a:ln w="127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06715F-FB19-4FD4-B4CD-7E662ACD40F7}">
      <dsp:nvSpPr>
        <dsp:cNvPr id="0" name=""/>
        <dsp:cNvSpPr/>
      </dsp:nvSpPr>
      <dsp:spPr>
        <a:xfrm>
          <a:off x="565672" y="1020084"/>
          <a:ext cx="2448692" cy="2685678"/>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4000" r="-4000"/>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55C61C-CFCC-46E5-AE2A-3D572147138A}">
      <dsp:nvSpPr>
        <dsp:cNvPr id="0" name=""/>
        <dsp:cNvSpPr/>
      </dsp:nvSpPr>
      <dsp:spPr>
        <a:xfrm>
          <a:off x="3034675" y="-360045"/>
          <a:ext cx="2654489" cy="2544087"/>
        </a:xfrm>
        <a:prstGeom prst="ellipse">
          <a:avLst/>
        </a:prstGeom>
        <a:solidFill>
          <a:schemeClr val="accent2">
            <a:hueOff val="-381374"/>
            <a:satOff val="0"/>
            <a:lumOff val="-352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0">
            <a:lnSpc>
              <a:spcPct val="90000"/>
            </a:lnSpc>
            <a:spcBef>
              <a:spcPct val="0"/>
            </a:spcBef>
            <a:spcAft>
              <a:spcPct val="35000"/>
            </a:spcAft>
            <a:buNone/>
          </a:pPr>
          <a:r>
            <a:rPr lang="tr-TR" sz="2000" kern="1200" dirty="0"/>
            <a:t>Çocuğu sürekli kontrol altında tutan, kurallara sıkı sıkıya uymasını bekleyen anne-baba tutumudur</a:t>
          </a:r>
          <a:r>
            <a:rPr lang="tr-TR" sz="1300" kern="1200" dirty="0"/>
            <a:t>. </a:t>
          </a:r>
        </a:p>
      </dsp:txBody>
      <dsp:txXfrm>
        <a:off x="3423416" y="12528"/>
        <a:ext cx="1877007" cy="1798941"/>
      </dsp:txXfrm>
    </dsp:sp>
    <dsp:sp modelId="{DF9BF6E9-C9F7-43DC-AA77-CF0DF4D71C16}">
      <dsp:nvSpPr>
        <dsp:cNvPr id="0" name=""/>
        <dsp:cNvSpPr/>
      </dsp:nvSpPr>
      <dsp:spPr>
        <a:xfrm>
          <a:off x="5597987" y="504057"/>
          <a:ext cx="2631612" cy="2674166"/>
        </a:xfrm>
        <a:prstGeom prst="ellipse">
          <a:avLst/>
        </a:prstGeom>
        <a:solidFill>
          <a:schemeClr val="accent2">
            <a:hueOff val="-762749"/>
            <a:satOff val="0"/>
            <a:lumOff val="-705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tr-TR" sz="1800" kern="1200" dirty="0"/>
            <a:t>Çocuk, sıkı bir kontrol ve baskı altındadır. Kurallara uymazsa çocuğa cezalar verilir. Çocuk, anne-babaya boyun eğer</a:t>
          </a:r>
          <a:r>
            <a:rPr lang="tr-TR" sz="1300" kern="1200" dirty="0"/>
            <a:t>. </a:t>
          </a:r>
        </a:p>
      </dsp:txBody>
      <dsp:txXfrm>
        <a:off x="5983378" y="895680"/>
        <a:ext cx="1860830" cy="1890920"/>
      </dsp:txXfrm>
    </dsp:sp>
    <dsp:sp modelId="{FC06F08C-2FA3-4CB5-9F35-A5F074222B85}">
      <dsp:nvSpPr>
        <dsp:cNvPr id="0" name=""/>
        <dsp:cNvSpPr/>
      </dsp:nvSpPr>
      <dsp:spPr>
        <a:xfrm>
          <a:off x="4618855" y="3015264"/>
          <a:ext cx="2579985" cy="2529351"/>
        </a:xfrm>
        <a:prstGeom prst="ellipse">
          <a:avLst/>
        </a:prstGeom>
        <a:solidFill>
          <a:schemeClr val="accent2">
            <a:hueOff val="-1144123"/>
            <a:satOff val="0"/>
            <a:lumOff val="-1058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0">
            <a:lnSpc>
              <a:spcPct val="90000"/>
            </a:lnSpc>
            <a:spcBef>
              <a:spcPct val="0"/>
            </a:spcBef>
            <a:spcAft>
              <a:spcPct val="35000"/>
            </a:spcAft>
            <a:buNone/>
          </a:pPr>
          <a:r>
            <a:rPr lang="tr-TR" sz="2000" kern="1200" dirty="0"/>
            <a:t>Otoriter ve baskıcı anne-baba, disiplin yönteminde genellikle cezaya başvurur.</a:t>
          </a:r>
        </a:p>
      </dsp:txBody>
      <dsp:txXfrm>
        <a:off x="4996685" y="3385679"/>
        <a:ext cx="1824325" cy="1788521"/>
      </dsp:txXfrm>
    </dsp:sp>
    <dsp:sp modelId="{D0F8535F-CD6C-4E9E-9178-4CC894CCDF83}">
      <dsp:nvSpPr>
        <dsp:cNvPr id="0" name=""/>
        <dsp:cNvSpPr/>
      </dsp:nvSpPr>
      <dsp:spPr>
        <a:xfrm>
          <a:off x="2038339" y="3557653"/>
          <a:ext cx="2579421" cy="2289496"/>
        </a:xfrm>
        <a:prstGeom prst="ellipse">
          <a:avLst/>
        </a:prstGeom>
        <a:solidFill>
          <a:schemeClr val="accent2">
            <a:hueOff val="-1525497"/>
            <a:satOff val="0"/>
            <a:lumOff val="-1411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tr-TR" sz="1800" kern="1200" dirty="0"/>
            <a:t>Dövme, azarlama, bağırma, korkutma, kınama ve ayıplama en sık rastlanan ceza çeşitleridir.</a:t>
          </a:r>
        </a:p>
      </dsp:txBody>
      <dsp:txXfrm>
        <a:off x="2416086" y="3892942"/>
        <a:ext cx="1823927" cy="161891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6DB7F8-8AC7-476D-8B39-A06475E41DF2}">
      <dsp:nvSpPr>
        <dsp:cNvPr id="0" name=""/>
        <dsp:cNvSpPr/>
      </dsp:nvSpPr>
      <dsp:spPr>
        <a:xfrm rot="3758023">
          <a:off x="2102766" y="3826956"/>
          <a:ext cx="800689" cy="35419"/>
        </a:xfrm>
        <a:custGeom>
          <a:avLst/>
          <a:gdLst/>
          <a:ahLst/>
          <a:cxnLst/>
          <a:rect l="0" t="0" r="0" b="0"/>
          <a:pathLst>
            <a:path>
              <a:moveTo>
                <a:pt x="0" y="17709"/>
              </a:moveTo>
              <a:lnTo>
                <a:pt x="800689" y="17709"/>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1BAF56-8157-400D-A1AB-0181C984D063}">
      <dsp:nvSpPr>
        <dsp:cNvPr id="0" name=""/>
        <dsp:cNvSpPr/>
      </dsp:nvSpPr>
      <dsp:spPr>
        <a:xfrm rot="1531212">
          <a:off x="2506904" y="3553179"/>
          <a:ext cx="1754581" cy="35419"/>
        </a:xfrm>
        <a:custGeom>
          <a:avLst/>
          <a:gdLst/>
          <a:ahLst/>
          <a:cxnLst/>
          <a:rect l="0" t="0" r="0" b="0"/>
          <a:pathLst>
            <a:path>
              <a:moveTo>
                <a:pt x="0" y="17709"/>
              </a:moveTo>
              <a:lnTo>
                <a:pt x="1754581" y="17709"/>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C2D8A2-48E6-4D39-861D-48AFD30AD790}">
      <dsp:nvSpPr>
        <dsp:cNvPr id="0" name=""/>
        <dsp:cNvSpPr/>
      </dsp:nvSpPr>
      <dsp:spPr>
        <a:xfrm rot="38417">
          <a:off x="2592396" y="2929316"/>
          <a:ext cx="3285196" cy="35419"/>
        </a:xfrm>
        <a:custGeom>
          <a:avLst/>
          <a:gdLst/>
          <a:ahLst/>
          <a:cxnLst/>
          <a:rect l="0" t="0" r="0" b="0"/>
          <a:pathLst>
            <a:path>
              <a:moveTo>
                <a:pt x="0" y="17709"/>
              </a:moveTo>
              <a:lnTo>
                <a:pt x="3285196" y="17709"/>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49D2AF-2A41-4CCE-A020-44ECFB85BB91}">
      <dsp:nvSpPr>
        <dsp:cNvPr id="0" name=""/>
        <dsp:cNvSpPr/>
      </dsp:nvSpPr>
      <dsp:spPr>
        <a:xfrm rot="19989356">
          <a:off x="2459372" y="2059915"/>
          <a:ext cx="2470780" cy="35419"/>
        </a:xfrm>
        <a:custGeom>
          <a:avLst/>
          <a:gdLst/>
          <a:ahLst/>
          <a:cxnLst/>
          <a:rect l="0" t="0" r="0" b="0"/>
          <a:pathLst>
            <a:path>
              <a:moveTo>
                <a:pt x="0" y="17709"/>
              </a:moveTo>
              <a:lnTo>
                <a:pt x="2470780" y="17709"/>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A55CBE-C10E-429E-A477-C73FB83E8A91}">
      <dsp:nvSpPr>
        <dsp:cNvPr id="0" name=""/>
        <dsp:cNvSpPr/>
      </dsp:nvSpPr>
      <dsp:spPr>
        <a:xfrm rot="18002624">
          <a:off x="2267422" y="2188574"/>
          <a:ext cx="344858" cy="35419"/>
        </a:xfrm>
        <a:custGeom>
          <a:avLst/>
          <a:gdLst/>
          <a:ahLst/>
          <a:cxnLst/>
          <a:rect l="0" t="0" r="0" b="0"/>
          <a:pathLst>
            <a:path>
              <a:moveTo>
                <a:pt x="0" y="17709"/>
              </a:moveTo>
              <a:lnTo>
                <a:pt x="344858" y="17709"/>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9BBC7A-0507-4BA5-9003-2522B8AC90C2}">
      <dsp:nvSpPr>
        <dsp:cNvPr id="0" name=""/>
        <dsp:cNvSpPr/>
      </dsp:nvSpPr>
      <dsp:spPr>
        <a:xfrm>
          <a:off x="0" y="2016225"/>
          <a:ext cx="2520254" cy="2231612"/>
        </a:xfrm>
        <a:prstGeom prst="round1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8000" r="-8000"/>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E4A5D7-8013-4AB5-924E-AA1BF4797CE8}">
      <dsp:nvSpPr>
        <dsp:cNvPr id="0" name=""/>
        <dsp:cNvSpPr/>
      </dsp:nvSpPr>
      <dsp:spPr>
        <a:xfrm>
          <a:off x="1710191" y="0"/>
          <a:ext cx="2766937" cy="2151695"/>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rtl="0">
            <a:lnSpc>
              <a:spcPct val="90000"/>
            </a:lnSpc>
            <a:spcBef>
              <a:spcPct val="0"/>
            </a:spcBef>
            <a:spcAft>
              <a:spcPct val="35000"/>
            </a:spcAft>
            <a:buNone/>
          </a:pPr>
          <a:r>
            <a:rPr lang="tr-TR" sz="1600" kern="1200" dirty="0"/>
            <a:t>Bu tutum, çocuğa karşı ilgisiz, çocuğun maddi ve manevi ihtiyaçlarına karşı duyarsız, sevgi ve şefkati yetersiz, kontrolü gevşek anne-baba tutumudur</a:t>
          </a:r>
          <a:r>
            <a:rPr lang="tr-TR" sz="700" kern="1200" dirty="0"/>
            <a:t>. </a:t>
          </a:r>
        </a:p>
      </dsp:txBody>
      <dsp:txXfrm>
        <a:off x="2115400" y="315108"/>
        <a:ext cx="1956519" cy="1521479"/>
      </dsp:txXfrm>
    </dsp:sp>
    <dsp:sp modelId="{BF6AF50A-5430-4094-9B2C-B0B275EDB849}">
      <dsp:nvSpPr>
        <dsp:cNvPr id="0" name=""/>
        <dsp:cNvSpPr/>
      </dsp:nvSpPr>
      <dsp:spPr>
        <a:xfrm>
          <a:off x="4608515" y="4"/>
          <a:ext cx="2462065" cy="1984281"/>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tr-TR" sz="1800" kern="1200" dirty="0"/>
            <a:t>Bu tür ailelerde disiplin yok denecek kadar gevşektir. </a:t>
          </a:r>
        </a:p>
      </dsp:txBody>
      <dsp:txXfrm>
        <a:off x="4969076" y="290595"/>
        <a:ext cx="1740943" cy="1403099"/>
      </dsp:txXfrm>
    </dsp:sp>
    <dsp:sp modelId="{3FF7B3F8-4FE2-49AA-8AC3-B452267D47FC}">
      <dsp:nvSpPr>
        <dsp:cNvPr id="0" name=""/>
        <dsp:cNvSpPr/>
      </dsp:nvSpPr>
      <dsp:spPr>
        <a:xfrm>
          <a:off x="5877427" y="1728191"/>
          <a:ext cx="2319458" cy="2500299"/>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tr-TR" sz="1800" kern="1200" dirty="0"/>
            <a:t>Çocukları yönlendirme ve kontrol söz konusu değildir. Çocukların davranışları sınırlandırılmaz.</a:t>
          </a:r>
        </a:p>
      </dsp:txBody>
      <dsp:txXfrm>
        <a:off x="6217104" y="2094351"/>
        <a:ext cx="1640104" cy="1767979"/>
      </dsp:txXfrm>
    </dsp:sp>
    <dsp:sp modelId="{7E0F0001-5B29-493E-B687-9ACC510A3F65}">
      <dsp:nvSpPr>
        <dsp:cNvPr id="0" name=""/>
        <dsp:cNvSpPr/>
      </dsp:nvSpPr>
      <dsp:spPr>
        <a:xfrm>
          <a:off x="4041267" y="3379692"/>
          <a:ext cx="2344264" cy="2128949"/>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tr-TR" sz="1800" kern="1200" dirty="0"/>
            <a:t>Çocuklar kendi hallerine bırakılmıştır. Anne-baba umursamaz bir tutum içindedir</a:t>
          </a:r>
          <a:r>
            <a:rPr lang="tr-TR" sz="1400" kern="1200" dirty="0"/>
            <a:t>. </a:t>
          </a:r>
        </a:p>
      </dsp:txBody>
      <dsp:txXfrm>
        <a:off x="4384577" y="3691469"/>
        <a:ext cx="1657644" cy="1505395"/>
      </dsp:txXfrm>
    </dsp:sp>
    <dsp:sp modelId="{EE264ED2-B379-4046-9891-5A94476BBF8A}">
      <dsp:nvSpPr>
        <dsp:cNvPr id="0" name=""/>
        <dsp:cNvSpPr/>
      </dsp:nvSpPr>
      <dsp:spPr>
        <a:xfrm>
          <a:off x="2124233" y="4109669"/>
          <a:ext cx="1984281" cy="1839614"/>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rtl="0">
            <a:lnSpc>
              <a:spcPct val="90000"/>
            </a:lnSpc>
            <a:spcBef>
              <a:spcPct val="0"/>
            </a:spcBef>
            <a:spcAft>
              <a:spcPct val="35000"/>
            </a:spcAft>
            <a:buNone/>
          </a:pPr>
          <a:r>
            <a:rPr lang="tr-TR" sz="2300" kern="1200"/>
            <a:t>Çocuk ilgi ve sevgiden yoksundur.</a:t>
          </a:r>
        </a:p>
      </dsp:txBody>
      <dsp:txXfrm>
        <a:off x="2414824" y="4379074"/>
        <a:ext cx="1403099" cy="130080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FC2138-9475-4941-9526-13D233AC9F60}">
      <dsp:nvSpPr>
        <dsp:cNvPr id="0" name=""/>
        <dsp:cNvSpPr/>
      </dsp:nvSpPr>
      <dsp:spPr>
        <a:xfrm>
          <a:off x="0" y="313888"/>
          <a:ext cx="8229600" cy="839455"/>
        </a:xfrm>
        <a:prstGeom prst="roundRect">
          <a:avLst/>
        </a:prstGeom>
        <a:solidFill>
          <a:schemeClr val="accent1">
            <a:shade val="50000"/>
            <a:hueOff val="0"/>
            <a:satOff val="0"/>
            <a:lumOff val="0"/>
            <a:alphaOff val="0"/>
          </a:schemeClr>
        </a:solidFill>
        <a:ln>
          <a:noFill/>
        </a:ln>
        <a:effectLst>
          <a:outerShdw blurRad="38100" dist="25400" dir="5400000" algn="t"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tr-TR" sz="1600" kern="1200" dirty="0"/>
            <a:t>Çocuğun gelişen kişiliği ve benliği üzerinde anne-baba tutumları güçlü bir etkiye sahip olduğu akıldan çıkarılmamalıdır. </a:t>
          </a:r>
        </a:p>
      </dsp:txBody>
      <dsp:txXfrm>
        <a:off x="40979" y="354867"/>
        <a:ext cx="8147642" cy="757497"/>
      </dsp:txXfrm>
    </dsp:sp>
    <dsp:sp modelId="{1ED5E822-09A1-4BBE-B006-6C5386AEED5B}">
      <dsp:nvSpPr>
        <dsp:cNvPr id="0" name=""/>
        <dsp:cNvSpPr/>
      </dsp:nvSpPr>
      <dsp:spPr>
        <a:xfrm>
          <a:off x="0" y="1199423"/>
          <a:ext cx="8229600" cy="783776"/>
        </a:xfrm>
        <a:prstGeom prst="roundRect">
          <a:avLst/>
        </a:prstGeom>
        <a:solidFill>
          <a:schemeClr val="accent1">
            <a:shade val="50000"/>
            <a:hueOff val="212372"/>
            <a:satOff val="13607"/>
            <a:lumOff val="16608"/>
            <a:alphaOff val="0"/>
          </a:schemeClr>
        </a:solidFill>
        <a:ln>
          <a:noFill/>
        </a:ln>
        <a:effectLst>
          <a:outerShdw blurRad="38100" dist="25400" dir="5400000" algn="t"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tr-TR" sz="1600" kern="1200" dirty="0"/>
            <a:t>Bu etkinin sağlıklı ya da sağlıksız oluşu, anne-babanın tutumunun çeşidine bağlı olarak değişmektedir.  </a:t>
          </a:r>
        </a:p>
      </dsp:txBody>
      <dsp:txXfrm>
        <a:off x="38261" y="1237684"/>
        <a:ext cx="8153078" cy="707254"/>
      </dsp:txXfrm>
    </dsp:sp>
    <dsp:sp modelId="{3E38D7E0-C282-4957-BF8A-1C1433F75C0C}">
      <dsp:nvSpPr>
        <dsp:cNvPr id="0" name=""/>
        <dsp:cNvSpPr/>
      </dsp:nvSpPr>
      <dsp:spPr>
        <a:xfrm>
          <a:off x="0" y="2029280"/>
          <a:ext cx="8229600" cy="1026704"/>
        </a:xfrm>
        <a:prstGeom prst="roundRect">
          <a:avLst/>
        </a:prstGeom>
        <a:solidFill>
          <a:schemeClr val="accent1">
            <a:shade val="50000"/>
            <a:hueOff val="424743"/>
            <a:satOff val="27214"/>
            <a:lumOff val="33215"/>
            <a:alphaOff val="0"/>
          </a:schemeClr>
        </a:solidFill>
        <a:ln>
          <a:noFill/>
        </a:ln>
        <a:effectLst>
          <a:outerShdw blurRad="38100" dist="25400" dir="5400000" algn="t"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tr-TR" sz="1600" kern="1200" dirty="0"/>
            <a:t>Çocuk için iyi anne-baba tutumu, ne tam serbest, ne de sert ve baskıcı olmayan; bu tutumların dengeli bir karışımı olan tatlı sert bir tutumdur. </a:t>
          </a:r>
        </a:p>
      </dsp:txBody>
      <dsp:txXfrm>
        <a:off x="50120" y="2079400"/>
        <a:ext cx="8129360" cy="926464"/>
      </dsp:txXfrm>
    </dsp:sp>
    <dsp:sp modelId="{7A53D7E1-539C-4B92-BDAA-0272D2256289}">
      <dsp:nvSpPr>
        <dsp:cNvPr id="0" name=""/>
        <dsp:cNvSpPr/>
      </dsp:nvSpPr>
      <dsp:spPr>
        <a:xfrm>
          <a:off x="0" y="3102065"/>
          <a:ext cx="8229600" cy="1003384"/>
        </a:xfrm>
        <a:prstGeom prst="roundRect">
          <a:avLst/>
        </a:prstGeom>
        <a:solidFill>
          <a:schemeClr val="accent1">
            <a:shade val="50000"/>
            <a:hueOff val="424743"/>
            <a:satOff val="27214"/>
            <a:lumOff val="33215"/>
            <a:alphaOff val="0"/>
          </a:schemeClr>
        </a:solidFill>
        <a:ln>
          <a:noFill/>
        </a:ln>
        <a:effectLst>
          <a:outerShdw blurRad="38100" dist="25400" dir="5400000" algn="t"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tr-TR" sz="1600" kern="1200" dirty="0"/>
            <a:t>Tutarlı, dengeli sevgi ve ilgi çocuğun kendine güvenini ve benlik saygısını yükseltir. </a:t>
          </a:r>
        </a:p>
      </dsp:txBody>
      <dsp:txXfrm>
        <a:off x="48981" y="3151046"/>
        <a:ext cx="8131638" cy="905422"/>
      </dsp:txXfrm>
    </dsp:sp>
    <dsp:sp modelId="{2C4905BC-05FA-47B8-BFE9-9ABF41720846}">
      <dsp:nvSpPr>
        <dsp:cNvPr id="0" name=""/>
        <dsp:cNvSpPr/>
      </dsp:nvSpPr>
      <dsp:spPr>
        <a:xfrm>
          <a:off x="0" y="4151529"/>
          <a:ext cx="8229600" cy="1007189"/>
        </a:xfrm>
        <a:prstGeom prst="roundRect">
          <a:avLst/>
        </a:prstGeom>
        <a:solidFill>
          <a:schemeClr val="accent1">
            <a:shade val="50000"/>
            <a:hueOff val="212372"/>
            <a:satOff val="13607"/>
            <a:lumOff val="16608"/>
            <a:alphaOff val="0"/>
          </a:schemeClr>
        </a:solidFill>
        <a:ln>
          <a:noFill/>
        </a:ln>
        <a:effectLst>
          <a:outerShdw blurRad="38100" dist="25400" dir="5400000" algn="t"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tr-TR" sz="1600" kern="1200" dirty="0"/>
            <a:t>Çocuklarımızın yanlış yaptığı, hatalı olduğu davranışlar illa ki olacaktır onlardan bir yetişkin gibi davranmasını beklemeyiniz. Nasıl sizlere bir çocuk gibi davranılmasını beklemiyorsanız. </a:t>
          </a:r>
        </a:p>
      </dsp:txBody>
      <dsp:txXfrm>
        <a:off x="49167" y="4200696"/>
        <a:ext cx="8131266" cy="90885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C385D6-CF44-45FC-935B-59602512FFA1}">
      <dsp:nvSpPr>
        <dsp:cNvPr id="0" name=""/>
        <dsp:cNvSpPr/>
      </dsp:nvSpPr>
      <dsp:spPr>
        <a:xfrm>
          <a:off x="0" y="114657"/>
          <a:ext cx="8229600" cy="968759"/>
        </a:xfrm>
        <a:prstGeom prst="roundRect">
          <a:avLst/>
        </a:prstGeom>
        <a:solidFill>
          <a:schemeClr val="accent1">
            <a:shade val="50000"/>
            <a:hueOff val="0"/>
            <a:satOff val="0"/>
            <a:lumOff val="0"/>
            <a:alphaOff val="0"/>
          </a:schemeClr>
        </a:solidFill>
        <a:ln>
          <a:noFill/>
        </a:ln>
        <a:effectLst>
          <a:outerShdw blurRad="38100" dist="25400" dir="5400000" algn="t"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tr-TR" sz="1800" kern="1200" dirty="0"/>
            <a:t>Anne babalar çocuklarının fıtratını da göz önünde bulundurarak ona yaşına uygun görev ve sorumluluklar vermeli, ailede bir karar alınacağı zaman mutlaka çocuğunda fikri sorulmalıdır</a:t>
          </a:r>
        </a:p>
      </dsp:txBody>
      <dsp:txXfrm>
        <a:off x="47291" y="161948"/>
        <a:ext cx="8135018" cy="874177"/>
      </dsp:txXfrm>
    </dsp:sp>
    <dsp:sp modelId="{A6FC2138-9475-4941-9526-13D233AC9F60}">
      <dsp:nvSpPr>
        <dsp:cNvPr id="0" name=""/>
        <dsp:cNvSpPr/>
      </dsp:nvSpPr>
      <dsp:spPr>
        <a:xfrm>
          <a:off x="0" y="1135257"/>
          <a:ext cx="8229600" cy="1316418"/>
        </a:xfrm>
        <a:prstGeom prst="roundRect">
          <a:avLst/>
        </a:prstGeom>
        <a:solidFill>
          <a:schemeClr val="accent1">
            <a:shade val="50000"/>
            <a:hueOff val="265464"/>
            <a:satOff val="17009"/>
            <a:lumOff val="20759"/>
            <a:alphaOff val="0"/>
          </a:schemeClr>
        </a:solidFill>
        <a:ln>
          <a:noFill/>
        </a:ln>
        <a:effectLst>
          <a:outerShdw blurRad="38100" dist="25400" dir="5400000" algn="t"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tr-TR" sz="1800" kern="1200" dirty="0"/>
            <a:t>Çocukların başarıları, çabaları ve yeterli oldukları alanlar üzerinde çocukla konuşmalı onları becerilerinden dolayı cesaretlendirmelisiniz. </a:t>
          </a:r>
        </a:p>
      </dsp:txBody>
      <dsp:txXfrm>
        <a:off x="64262" y="1199519"/>
        <a:ext cx="8101076" cy="1187894"/>
      </dsp:txXfrm>
    </dsp:sp>
    <dsp:sp modelId="{1ED5E822-09A1-4BBE-B006-6C5386AEED5B}">
      <dsp:nvSpPr>
        <dsp:cNvPr id="0" name=""/>
        <dsp:cNvSpPr/>
      </dsp:nvSpPr>
      <dsp:spPr>
        <a:xfrm>
          <a:off x="0" y="2503516"/>
          <a:ext cx="8229600" cy="1229104"/>
        </a:xfrm>
        <a:prstGeom prst="roundRect">
          <a:avLst/>
        </a:prstGeom>
        <a:solidFill>
          <a:schemeClr val="accent1">
            <a:shade val="50000"/>
            <a:hueOff val="530929"/>
            <a:satOff val="34018"/>
            <a:lumOff val="41519"/>
            <a:alphaOff val="0"/>
          </a:schemeClr>
        </a:solidFill>
        <a:ln>
          <a:noFill/>
        </a:ln>
        <a:effectLst>
          <a:outerShdw blurRad="38100" dist="25400" dir="5400000" algn="t"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tr-TR" sz="1800" kern="1200" dirty="0"/>
            <a:t>Sürekli yapılan hatalar, olumsuz davranışlar konusunda konuşulmamalı. Yanlış yapılan bir konu varsa hatayı nasıl düzeltebilecekleri konusunda bir yetişkin gibi yol gösterilebilir. </a:t>
          </a:r>
        </a:p>
      </dsp:txBody>
      <dsp:txXfrm>
        <a:off x="60000" y="2563516"/>
        <a:ext cx="8109600" cy="1109104"/>
      </dsp:txXfrm>
    </dsp:sp>
    <dsp:sp modelId="{7A53D7E1-539C-4B92-BDAA-0272D2256289}">
      <dsp:nvSpPr>
        <dsp:cNvPr id="0" name=""/>
        <dsp:cNvSpPr/>
      </dsp:nvSpPr>
      <dsp:spPr>
        <a:xfrm>
          <a:off x="0" y="3784461"/>
          <a:ext cx="8229600" cy="1573489"/>
        </a:xfrm>
        <a:prstGeom prst="roundRect">
          <a:avLst/>
        </a:prstGeom>
        <a:solidFill>
          <a:schemeClr val="accent1">
            <a:shade val="50000"/>
            <a:hueOff val="265464"/>
            <a:satOff val="17009"/>
            <a:lumOff val="20759"/>
            <a:alphaOff val="0"/>
          </a:schemeClr>
        </a:solidFill>
        <a:ln>
          <a:noFill/>
        </a:ln>
        <a:effectLst>
          <a:outerShdw blurRad="38100" dist="25400" dir="5400000" algn="t" rotWithShape="0">
            <a:srgbClr val="000000">
              <a:alpha val="5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tr-TR" sz="1800" kern="1200" dirty="0"/>
            <a:t>Onlara sevginizi göstermekten sarılmaktan kaçınmayın. Unutmayın, her şey unutulur ama anne babanızın size karşı yaklaşımı asla unutulmaz.  </a:t>
          </a:r>
        </a:p>
      </dsp:txBody>
      <dsp:txXfrm>
        <a:off x="76811" y="3861272"/>
        <a:ext cx="8075978" cy="1419867"/>
      </dsp:txXfrm>
    </dsp:sp>
  </dsp:spTree>
</dsp:drawing>
</file>

<file path=ppt/diagrams/layout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Dikdörtgen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Yuvarlatılmış Dikdörtgen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Alt Başlık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Veri Yer Tutucusu 27"/>
          <p:cNvSpPr>
            <a:spLocks noGrp="1"/>
          </p:cNvSpPr>
          <p:nvPr>
            <p:ph type="dt" sz="half" idx="10"/>
          </p:nvPr>
        </p:nvSpPr>
        <p:spPr/>
        <p:txBody>
          <a:bodyPr/>
          <a:lstStyle/>
          <a:p>
            <a:fld id="{A23720DD-5B6D-40BF-8493-A6B52D484E6B}" type="datetimeFigureOut">
              <a:rPr lang="tr-TR" smtClean="0"/>
              <a:t>31.03.2020</a:t>
            </a:fld>
            <a:endParaRPr lang="tr-TR"/>
          </a:p>
        </p:txBody>
      </p:sp>
      <p:sp>
        <p:nvSpPr>
          <p:cNvPr id="17" name="Altbilgi Yer Tutucusu 16"/>
          <p:cNvSpPr>
            <a:spLocks noGrp="1"/>
          </p:cNvSpPr>
          <p:nvPr>
            <p:ph type="ftr" sz="quarter" idx="11"/>
          </p:nvPr>
        </p:nvSpPr>
        <p:spPr/>
        <p:txBody>
          <a:bodyPr/>
          <a:lstStyle/>
          <a:p>
            <a:endParaRPr lang="tr-TR"/>
          </a:p>
        </p:txBody>
      </p:sp>
      <p:sp>
        <p:nvSpPr>
          <p:cNvPr id="29" name="Slayt Numarası Yer Tutucusu 28"/>
          <p:cNvSpPr>
            <a:spLocks noGrp="1"/>
          </p:cNvSpPr>
          <p:nvPr>
            <p:ph type="sldNum" sz="quarter" idx="12"/>
          </p:nvPr>
        </p:nvSpPr>
        <p:spPr/>
        <p:txBody>
          <a:bodyPr lIns="0" tIns="0" rIns="0" bIns="0">
            <a:noAutofit/>
          </a:bodyPr>
          <a:lstStyle>
            <a:lvl1pPr>
              <a:defRPr sz="1400">
                <a:solidFill>
                  <a:srgbClr val="FFFFFF"/>
                </a:solidFill>
              </a:defRPr>
            </a:lvl1pPr>
          </a:lstStyle>
          <a:p>
            <a:fld id="{F302176B-0E47-46AC-8F43-DAB4B8A37D06}" type="slidenum">
              <a:rPr lang="tr-TR" smtClean="0"/>
              <a:t>‹#›</a:t>
            </a:fld>
            <a:endParaRPr lang="tr-TR"/>
          </a:p>
        </p:txBody>
      </p:sp>
      <p:sp>
        <p:nvSpPr>
          <p:cNvPr id="7" name="Dikdörtgen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31.03.2020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41"/>
            <a:ext cx="2011680" cy="5851525"/>
          </a:xfrm>
        </p:spPr>
        <p:txBody>
          <a:bodyPr vert="eaVert"/>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914400" y="274640"/>
            <a:ext cx="55626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31.03.2020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31.03.2020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
        <p:nvSpPr>
          <p:cNvPr id="8" name="İçerik Yer Tutucusu 7"/>
          <p:cNvSpPr>
            <a:spLocks noGrp="1"/>
          </p:cNvSpPr>
          <p:nvPr>
            <p:ph sz="quarter" idx="1"/>
          </p:nvPr>
        </p:nvSpPr>
        <p:spPr>
          <a:xfrm>
            <a:off x="914400" y="1447800"/>
            <a:ext cx="7772400" cy="4572000"/>
          </a:xfrm>
        </p:spPr>
        <p:txBody>
          <a:bodyPr vert="horz"/>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Dikdörtgen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Yuvarlatılmış Dikdörtgen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a:t>Asıl başlık stili için tıklatın</a:t>
            </a:r>
            <a:endParaRPr kumimoji="0" lang="en-US"/>
          </a:p>
        </p:txBody>
      </p:sp>
      <p:sp>
        <p:nvSpPr>
          <p:cNvPr id="3" name="Metin Yer Tutucusu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31.03.2020</a:t>
            </a:fld>
            <a:endParaRPr lang="tr-TR"/>
          </a:p>
        </p:txBody>
      </p:sp>
      <p:sp>
        <p:nvSpPr>
          <p:cNvPr id="5" name="Altbilgi Yer Tutucusu 4"/>
          <p:cNvSpPr>
            <a:spLocks noGrp="1"/>
          </p:cNvSpPr>
          <p:nvPr>
            <p:ph type="ftr" sz="quarter" idx="11"/>
          </p:nvPr>
        </p:nvSpPr>
        <p:spPr>
          <a:xfrm>
            <a:off x="800100" y="6172200"/>
            <a:ext cx="4000500" cy="457200"/>
          </a:xfrm>
        </p:spPr>
        <p:txBody>
          <a:bodyPr/>
          <a:lstStyle/>
          <a:p>
            <a:endParaRPr lang="tr-TR"/>
          </a:p>
        </p:txBody>
      </p:sp>
      <p:sp>
        <p:nvSpPr>
          <p:cNvPr id="7" name="Dikdörtgen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ayt Numarası Yer Tutucusu 5"/>
          <p:cNvSpPr>
            <a:spLocks noGrp="1"/>
          </p:cNvSpPr>
          <p:nvPr>
            <p:ph type="sldNum" sz="quarter" idx="12"/>
          </p:nvPr>
        </p:nvSpPr>
        <p:spPr>
          <a:xfrm>
            <a:off x="146304" y="6208776"/>
            <a:ext cx="457200" cy="457200"/>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31.03.2020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914400" y="1447800"/>
            <a:ext cx="3749040" cy="4572000"/>
          </a:xfrm>
        </p:spPr>
        <p:txBody>
          <a:bodyPr vert="horz"/>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İçerik Yer Tutucusu 10"/>
          <p:cNvSpPr>
            <a:spLocks noGrp="1"/>
          </p:cNvSpPr>
          <p:nvPr>
            <p:ph sz="quarter" idx="2"/>
          </p:nvPr>
        </p:nvSpPr>
        <p:spPr>
          <a:xfrm>
            <a:off x="4933950" y="1447800"/>
            <a:ext cx="3749040" cy="4572000"/>
          </a:xfrm>
        </p:spPr>
        <p:txBody>
          <a:bodyPr vert="horz"/>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914400" y="273050"/>
            <a:ext cx="7772400" cy="1143000"/>
          </a:xfrm>
        </p:spPr>
        <p:txBody>
          <a:bodyPr anchor="b" anchorCtr="0"/>
          <a:lstStyle>
            <a:lvl1pPr>
              <a:defRPr/>
            </a:lvl1pPr>
          </a:lstStyle>
          <a:p>
            <a:r>
              <a:rPr kumimoji="0" lang="tr-TR"/>
              <a:t>Asıl başlık stili için tıklatın</a:t>
            </a:r>
            <a:endParaRPr kumimoji="0" lang="en-US"/>
          </a:p>
        </p:txBody>
      </p:sp>
      <p:sp>
        <p:nvSpPr>
          <p:cNvPr id="3" name="Metin Yer Tutucusu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Metin Yer Tutucusu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7" name="Veri Yer Tutucusu 6"/>
          <p:cNvSpPr>
            <a:spLocks noGrp="1"/>
          </p:cNvSpPr>
          <p:nvPr>
            <p:ph type="dt" sz="half" idx="10"/>
          </p:nvPr>
        </p:nvSpPr>
        <p:spPr/>
        <p:txBody>
          <a:bodyPr/>
          <a:lstStyle/>
          <a:p>
            <a:fld id="{A23720DD-5B6D-40BF-8493-A6B52D484E6B}" type="datetimeFigureOut">
              <a:rPr lang="tr-TR" smtClean="0"/>
              <a:t>31.03.2020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half" idx="2"/>
          </p:nvPr>
        </p:nvSpPr>
        <p:spPr>
          <a:xfrm>
            <a:off x="914400" y="2247900"/>
            <a:ext cx="3733800" cy="3886200"/>
          </a:xfrm>
        </p:spPr>
        <p:txBody>
          <a:bodyPr vert="horz"/>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İçerik Yer Tutucusu 12"/>
          <p:cNvSpPr>
            <a:spLocks noGrp="1"/>
          </p:cNvSpPr>
          <p:nvPr>
            <p:ph sz="half" idx="4"/>
          </p:nvPr>
        </p:nvSpPr>
        <p:spPr>
          <a:xfrm>
            <a:off x="4953000" y="2247900"/>
            <a:ext cx="3733800" cy="3886200"/>
          </a:xfrm>
        </p:spPr>
        <p:txBody>
          <a:bodyPr vert="horz"/>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Veri Yer Tutucusu 2"/>
          <p:cNvSpPr>
            <a:spLocks noGrp="1"/>
          </p:cNvSpPr>
          <p:nvPr>
            <p:ph type="dt" sz="half" idx="10"/>
          </p:nvPr>
        </p:nvSpPr>
        <p:spPr/>
        <p:txBody>
          <a:bodyPr/>
          <a:lstStyle/>
          <a:p>
            <a:fld id="{A23720DD-5B6D-40BF-8493-A6B52D484E6B}" type="datetimeFigureOut">
              <a:rPr lang="tr-TR" smtClean="0"/>
              <a:t>31.03.2020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31.03.2020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Dikdörtgen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Yuvarlatılmış Dikdörtgen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914400" y="273050"/>
            <a:ext cx="7772400" cy="1143000"/>
          </a:xfrm>
        </p:spPr>
        <p:txBody>
          <a:bodyPr anchor="b" anchorCtr="0"/>
          <a:lstStyle>
            <a:lvl1pPr algn="l">
              <a:buNone/>
              <a:defRPr sz="4000" b="0"/>
            </a:lvl1pPr>
          </a:lstStyle>
          <a:p>
            <a:r>
              <a:rPr kumimoji="0" lang="tr-TR"/>
              <a:t>Asıl başlık stili için tıklatın</a:t>
            </a:r>
            <a:endParaRPr kumimoji="0" lang="en-US"/>
          </a:p>
        </p:txBody>
      </p:sp>
      <p:sp>
        <p:nvSpPr>
          <p:cNvPr id="3" name="Metin Yer Tutucusu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31.03.2020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1"/>
          </p:nvPr>
        </p:nvSpPr>
        <p:spPr>
          <a:xfrm>
            <a:off x="2971800" y="1600200"/>
            <a:ext cx="5715000" cy="4495800"/>
          </a:xfrm>
        </p:spPr>
        <p:txBody>
          <a:bodyPr vert="horz"/>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a:t>Asıl başlık stili için tıklatın</a:t>
            </a:r>
            <a:endParaRPr kumimoji="0" lang="en-US"/>
          </a:p>
        </p:txBody>
      </p:sp>
      <p:sp>
        <p:nvSpPr>
          <p:cNvPr id="4" name="Metin Yer Tutucusu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31.03.2020</a:t>
            </a:fld>
            <a:endParaRPr lang="tr-TR"/>
          </a:p>
        </p:txBody>
      </p:sp>
      <p:sp>
        <p:nvSpPr>
          <p:cNvPr id="6" name="Altbilgi Yer Tutucusu 5"/>
          <p:cNvSpPr>
            <a:spLocks noGrp="1"/>
          </p:cNvSpPr>
          <p:nvPr>
            <p:ph type="ftr" sz="quarter" idx="11"/>
          </p:nvPr>
        </p:nvSpPr>
        <p:spPr>
          <a:xfrm>
            <a:off x="914400" y="6172200"/>
            <a:ext cx="3886200" cy="457200"/>
          </a:xfrm>
        </p:spPr>
        <p:txBody>
          <a:bodyPr/>
          <a:lstStyle/>
          <a:p>
            <a:endParaRPr lang="tr-TR"/>
          </a:p>
        </p:txBody>
      </p:sp>
      <p:sp>
        <p:nvSpPr>
          <p:cNvPr id="7" name="Slayt Numarası Yer Tutucusu 6"/>
          <p:cNvSpPr>
            <a:spLocks noGrp="1"/>
          </p:cNvSpPr>
          <p:nvPr>
            <p:ph type="sldNum" sz="quarter" idx="12"/>
          </p:nvPr>
        </p:nvSpPr>
        <p:spPr>
          <a:xfrm>
            <a:off x="146304" y="6208776"/>
            <a:ext cx="457200" cy="457200"/>
          </a:xfrm>
        </p:spPr>
        <p:txBody>
          <a:bodyPr/>
          <a:lstStyle/>
          <a:p>
            <a:fld id="{F302176B-0E47-46AC-8F43-DAB4B8A37D06}" type="slidenum">
              <a:rPr lang="tr-TR" smtClean="0"/>
              <a:t>‹#›</a:t>
            </a:fld>
            <a:endParaRPr lang="tr-TR"/>
          </a:p>
        </p:txBody>
      </p:sp>
      <p:sp>
        <p:nvSpPr>
          <p:cNvPr id="11" name="Dikdörtgen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ikdörtgen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Resim Yer Tutucusu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Dikdörtgen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Yuvarlatılmış Dikdörtgen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Başlık Yer Tutucusu 21"/>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a:t>Asıl başlık stili için tıklatın</a:t>
            </a:r>
            <a:endParaRPr kumimoji="0" lang="en-US"/>
          </a:p>
        </p:txBody>
      </p:sp>
      <p:sp>
        <p:nvSpPr>
          <p:cNvPr id="13" name="Metin Yer Tutucusu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Veri Yer Tutucusu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23720DD-5B6D-40BF-8493-A6B52D484E6B}" type="datetimeFigureOut">
              <a:rPr lang="tr-TR" smtClean="0"/>
              <a:t>31.03.2020</a:t>
            </a:fld>
            <a:endParaRPr lang="tr-TR"/>
          </a:p>
        </p:txBody>
      </p:sp>
      <p:sp>
        <p:nvSpPr>
          <p:cNvPr id="3" name="Altbilgi Yer Tutucusu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Slayt Numarası Yer Tutucus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diagramLayout" Target="../diagrams/layout1.xml"/><Relationship Id="rId7" Type="http://schemas.openxmlformats.org/officeDocument/2006/relationships/image" Target="../media/image9.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10" Type="http://schemas.openxmlformats.org/officeDocument/2006/relationships/image" Target="../media/image12.jpg"/><Relationship Id="rId4" Type="http://schemas.openxmlformats.org/officeDocument/2006/relationships/diagramQuickStyle" Target="../diagrams/quickStyle1.xml"/><Relationship Id="rId9" Type="http://schemas.openxmlformats.org/officeDocument/2006/relationships/image" Target="../media/image1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64999">
              <a:srgbClr val="F0EBD5"/>
            </a:gs>
            <a:gs pos="100000">
              <a:srgbClr val="D1C3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3861048"/>
            <a:ext cx="8496944" cy="1752600"/>
          </a:xfrm>
        </p:spPr>
        <p:txBody>
          <a:bodyPr>
            <a:normAutofit/>
          </a:bodyPr>
          <a:lstStyle/>
          <a:p>
            <a:r>
              <a:rPr lang="tr-TR" dirty="0"/>
              <a:t>                                                                                        </a:t>
            </a:r>
            <a:endParaRPr lang="tr-TR" sz="2400" dirty="0"/>
          </a:p>
        </p:txBody>
      </p:sp>
      <p:sp>
        <p:nvSpPr>
          <p:cNvPr id="2" name="Başlık 1"/>
          <p:cNvSpPr>
            <a:spLocks noGrp="1"/>
          </p:cNvSpPr>
          <p:nvPr>
            <p:ph type="ctrTitle"/>
          </p:nvPr>
        </p:nvSpPr>
        <p:spPr>
          <a:xfrm>
            <a:off x="467544" y="1196752"/>
            <a:ext cx="8280920" cy="2232248"/>
          </a:xfrm>
        </p:spPr>
        <p:style>
          <a:lnRef idx="1">
            <a:schemeClr val="accent2"/>
          </a:lnRef>
          <a:fillRef idx="2">
            <a:schemeClr val="accent2"/>
          </a:fillRef>
          <a:effectRef idx="1">
            <a:schemeClr val="accent2"/>
          </a:effectRef>
          <a:fontRef idx="minor">
            <a:schemeClr val="dk1"/>
          </a:fontRef>
        </p:style>
        <p:txBody>
          <a:bodyPr/>
          <a:lstStyle/>
          <a:p>
            <a:r>
              <a:rPr lang="tr-TR"/>
              <a:t>  </a:t>
            </a:r>
            <a:r>
              <a:rPr lang="tr-TR" sz="6000" b="1" cap="all">
                <a:ln w="9000" cmpd="sng">
                  <a:solidFill>
                    <a:schemeClr val="accent4">
                      <a:shade val="50000"/>
                      <a:satMod val="120000"/>
                    </a:schemeClr>
                  </a:solidFill>
                  <a:prstDash val="solid"/>
                </a:ln>
                <a:solidFill>
                  <a:schemeClr val="accent6">
                    <a:lumMod val="75000"/>
                  </a:schemeClr>
                </a:solidFill>
                <a:effectLst>
                  <a:reflection blurRad="12700" stA="28000" endPos="45000" dist="1000" dir="5400000" sy="-100000" algn="bl" rotWithShape="0"/>
                </a:effectLst>
              </a:rPr>
              <a:t>ANNE-BABA </a:t>
            </a:r>
            <a:r>
              <a:rPr lang="tr-TR" sz="6000" b="1" cap="all" dirty="0">
                <a:ln w="9000" cmpd="sng">
                  <a:solidFill>
                    <a:schemeClr val="accent4">
                      <a:shade val="50000"/>
                      <a:satMod val="120000"/>
                    </a:schemeClr>
                  </a:solidFill>
                  <a:prstDash val="solid"/>
                </a:ln>
                <a:solidFill>
                  <a:schemeClr val="accent6">
                    <a:lumMod val="75000"/>
                  </a:schemeClr>
                </a:solidFill>
                <a:effectLst>
                  <a:reflection blurRad="12700" stA="28000" endPos="45000" dist="1000" dir="5400000" sy="-100000" algn="bl" rotWithShape="0"/>
                </a:effectLst>
              </a:rPr>
              <a:t>TUTUMLARI</a:t>
            </a:r>
          </a:p>
        </p:txBody>
      </p:sp>
    </p:spTree>
    <p:extLst>
      <p:ext uri="{BB962C8B-B14F-4D97-AF65-F5344CB8AC3E}">
        <p14:creationId xmlns:p14="http://schemas.microsoft.com/office/powerpoint/2010/main" val="2347791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sz="quarter" idx="1"/>
          </p:nvPr>
        </p:nvSpPr>
        <p:spPr/>
        <p:txBody>
          <a:bodyPr>
            <a:normAutofit fontScale="92500" lnSpcReduction="10000"/>
          </a:bodyPr>
          <a:lstStyle/>
          <a:p>
            <a:r>
              <a:rPr lang="tr-TR" dirty="0"/>
              <a:t>Çocuğun bir yanlışlık yapacağından korkarak üzerine aşırı derecede titreme, onun yerine işleri anne-babasının yapması çocuğun bağımsız bir kişilik geliştirmesini güçleştirir, çocuğun kendi kendisine yetmesine imkan vermez. </a:t>
            </a:r>
          </a:p>
          <a:p>
            <a:r>
              <a:rPr lang="tr-TR" dirty="0"/>
              <a:t>Çocuğun bağımsız bir kişilik geliştirmesi için, anne-babaların çocuğun kendi işlerini kendisinin yapmasına, kendi kararlarını kendisinin vermesine fırsat sağlamalıdır. Böylece çocuk, kendine güven sağlayacak, kendi kendini yönetebilen bağımsız bir kişilik geliştirebilecektir. Aksi halde çocuk ilerleyen yaşlarda birilerine bağımlı olan, bir şeyleri başarabileceği inancı olmayan, kendi kararlarını alamayan bir birey olacaktır.</a:t>
            </a:r>
          </a:p>
        </p:txBody>
      </p:sp>
    </p:spTree>
    <p:extLst>
      <p:ext uri="{BB962C8B-B14F-4D97-AF65-F5344CB8AC3E}">
        <p14:creationId xmlns:p14="http://schemas.microsoft.com/office/powerpoint/2010/main" val="3246122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274638"/>
            <a:ext cx="8352928" cy="1143000"/>
          </a:xfrm>
        </p:spPr>
        <p:txBody>
          <a:bodyPr>
            <a:noAutofit/>
          </a:bodyPr>
          <a:lstStyle/>
          <a:p>
            <a:pPr algn="ctr"/>
            <a:r>
              <a:rPr lang="tr-TR" b="1" dirty="0">
                <a:solidFill>
                  <a:schemeClr val="accent2">
                    <a:lumMod val="60000"/>
                    <a:lumOff val="40000"/>
                  </a:schemeClr>
                </a:solidFill>
              </a:rPr>
              <a:t>3.Otoriter Anne-Baba Tutumu</a:t>
            </a:r>
            <a:br>
              <a:rPr lang="tr-TR" b="1" dirty="0">
                <a:solidFill>
                  <a:schemeClr val="accent2">
                    <a:lumMod val="60000"/>
                    <a:lumOff val="40000"/>
                  </a:schemeClr>
                </a:solidFill>
              </a:rPr>
            </a:br>
            <a:endParaRPr lang="tr-TR" b="1" dirty="0">
              <a:solidFill>
                <a:schemeClr val="accent2">
                  <a:lumMod val="60000"/>
                  <a:lumOff val="40000"/>
                </a:schemeClr>
              </a:solidFill>
            </a:endParaRPr>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2117656208"/>
              </p:ext>
            </p:extLst>
          </p:nvPr>
        </p:nvGraphicFramePr>
        <p:xfrm>
          <a:off x="457200" y="980728"/>
          <a:ext cx="8229600"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508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sz="quarter" idx="1"/>
          </p:nvPr>
        </p:nvSpPr>
        <p:spPr/>
        <p:txBody>
          <a:bodyPr>
            <a:normAutofit/>
          </a:bodyPr>
          <a:lstStyle/>
          <a:p>
            <a:r>
              <a:rPr lang="tr-TR" dirty="0"/>
              <a:t>Aşırı otoriter katı tutum, çocuğu bunalımlı, ürkek ve korkak bir kişi olarak yetiştirmektedir. </a:t>
            </a:r>
          </a:p>
          <a:p>
            <a:r>
              <a:rPr lang="tr-TR" dirty="0"/>
              <a:t>Bu tutum altında büyüyen çocuklar, diğer insanlarla ilişki kurmakta güçlük çekmektedirler. </a:t>
            </a:r>
          </a:p>
          <a:p>
            <a:r>
              <a:rPr lang="tr-TR" dirty="0"/>
              <a:t>Çocukta aşağılık duygusu gelişebilmekte ya da isyankarlık görülebilmektedir. </a:t>
            </a:r>
          </a:p>
          <a:p>
            <a:r>
              <a:rPr lang="tr-TR" dirty="0"/>
              <a:t>Bu ailelerde sık başvurulan ceza ve dayak çocuğun kişiliği üzerinde ve ruhsal durumunda derin yaralar açabilmektedir.</a:t>
            </a:r>
          </a:p>
          <a:p>
            <a:endParaRPr lang="tr-TR" dirty="0"/>
          </a:p>
        </p:txBody>
      </p:sp>
    </p:spTree>
    <p:extLst>
      <p:ext uri="{BB962C8B-B14F-4D97-AF65-F5344CB8AC3E}">
        <p14:creationId xmlns:p14="http://schemas.microsoft.com/office/powerpoint/2010/main" val="2392935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188640"/>
            <a:ext cx="8496944" cy="864096"/>
          </a:xfrm>
        </p:spPr>
        <p:txBody>
          <a:bodyPr>
            <a:noAutofit/>
          </a:bodyPr>
          <a:lstStyle/>
          <a:p>
            <a:pPr algn="ctr"/>
            <a:br>
              <a:rPr lang="tr-TR" b="1" dirty="0"/>
            </a:br>
            <a:r>
              <a:rPr lang="tr-TR" b="1" dirty="0">
                <a:solidFill>
                  <a:schemeClr val="accent1">
                    <a:lumMod val="75000"/>
                  </a:schemeClr>
                </a:solidFill>
              </a:rPr>
              <a:t>4.İlgisiz Anne-Baba Tutumu</a:t>
            </a:r>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442736246"/>
              </p:ext>
            </p:extLst>
          </p:nvPr>
        </p:nvGraphicFramePr>
        <p:xfrm>
          <a:off x="467544" y="908720"/>
          <a:ext cx="8229600"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9054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sz="quarter" idx="1"/>
          </p:nvPr>
        </p:nvSpPr>
        <p:spPr/>
        <p:txBody>
          <a:bodyPr>
            <a:normAutofit/>
          </a:bodyPr>
          <a:lstStyle/>
          <a:p>
            <a:r>
              <a:rPr lang="tr-TR" dirty="0"/>
              <a:t>İlgisiz veya gevşek anne-baba tutumu, çocukların kin, düşmanlık ve endişe duygularına kapılmasına neden olmakta; kavgacı, isyankar, saldırgan ve suç işlemeye eğilimli olabilmektedir. </a:t>
            </a:r>
          </a:p>
          <a:p>
            <a:endParaRPr lang="tr-TR" dirty="0"/>
          </a:p>
          <a:p>
            <a:r>
              <a:rPr lang="tr-TR" dirty="0"/>
              <a:t>İlgi görmeyen çocuk, kendini boşlukta hissedip, kendi kendini yönlendiremeyebilir. Başı boş olarak kendine ve çevresine zararlı hale gelebilir.</a:t>
            </a:r>
          </a:p>
        </p:txBody>
      </p:sp>
    </p:spTree>
    <p:extLst>
      <p:ext uri="{BB962C8B-B14F-4D97-AF65-F5344CB8AC3E}">
        <p14:creationId xmlns:p14="http://schemas.microsoft.com/office/powerpoint/2010/main" val="84011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1228998"/>
          </a:xfrm>
        </p:spPr>
        <p:txBody>
          <a:bodyPr>
            <a:normAutofit fontScale="90000"/>
          </a:bodyPr>
          <a:lstStyle/>
          <a:p>
            <a:pPr algn="ctr"/>
            <a:r>
              <a:rPr lang="tr-TR" sz="6000" b="1" dirty="0">
                <a:solidFill>
                  <a:schemeClr val="accent6">
                    <a:lumMod val="75000"/>
                  </a:schemeClr>
                </a:solidFill>
              </a:rPr>
              <a:t>NE YAPMALI?</a:t>
            </a:r>
            <a:br>
              <a:rPr lang="tr-TR" dirty="0"/>
            </a:br>
            <a:endParaRPr lang="tr-TR" dirty="0"/>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708197122"/>
              </p:ext>
            </p:extLst>
          </p:nvPr>
        </p:nvGraphicFramePr>
        <p:xfrm>
          <a:off x="457200" y="980728"/>
          <a:ext cx="8229600"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4911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1228998"/>
          </a:xfrm>
        </p:spPr>
        <p:txBody>
          <a:bodyPr>
            <a:normAutofit fontScale="90000"/>
          </a:bodyPr>
          <a:lstStyle/>
          <a:p>
            <a:pPr algn="ctr"/>
            <a:r>
              <a:rPr lang="tr-TR" sz="6000" b="1" dirty="0">
                <a:solidFill>
                  <a:schemeClr val="accent6">
                    <a:lumMod val="75000"/>
                  </a:schemeClr>
                </a:solidFill>
              </a:rPr>
              <a:t>NE YAPMALI?</a:t>
            </a:r>
            <a:br>
              <a:rPr lang="tr-TR" dirty="0"/>
            </a:br>
            <a:endParaRPr lang="tr-TR" dirty="0"/>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3784774395"/>
              </p:ext>
            </p:extLst>
          </p:nvPr>
        </p:nvGraphicFramePr>
        <p:xfrm>
          <a:off x="457200" y="980728"/>
          <a:ext cx="8229600"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7292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476672"/>
            <a:ext cx="8352928" cy="5976664"/>
          </a:xfrm>
        </p:spPr>
        <p:txBody>
          <a:bodyPr>
            <a:normAutofit/>
          </a:bodyPr>
          <a:lstStyle/>
          <a:p>
            <a:r>
              <a:rPr lang="tr-TR" dirty="0"/>
              <a:t>Çocuk dünyaya geldiği anda ilk etkileşimde bulunduğu kişiler aile bireyleri ve özellikle anne-babasıdır. Bu etkileşim çocuğun tüm yaşamı boyunca devam eder. </a:t>
            </a:r>
          </a:p>
          <a:p>
            <a:r>
              <a:rPr lang="tr-TR" dirty="0"/>
              <a:t>Çocuk, kültürel değerlerini, temel alışkanlıklarını gelişim görevlerine karşı yaklaşımlarını aile ortamında kazanır. </a:t>
            </a:r>
          </a:p>
          <a:p>
            <a:r>
              <a:rPr lang="tr-TR" dirty="0"/>
              <a:t>Çocuğun kendisine olan güvenin oluşturmasında yeterlilik duygusu kazanmasında anne-babası ile etkileşiminde aldığı geri bildirimler çok önemli rol oynar.</a:t>
            </a:r>
          </a:p>
          <a:p>
            <a:pPr marL="0" indent="0">
              <a:buNone/>
            </a:pPr>
            <a:endParaRPr lang="tr-TR" dirty="0"/>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8144" y="4293096"/>
            <a:ext cx="2692524" cy="22322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30050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77104" y="476672"/>
            <a:ext cx="8271360" cy="5544616"/>
          </a:xfrm>
        </p:spPr>
        <p:txBody>
          <a:bodyPr>
            <a:normAutofit lnSpcReduction="10000"/>
          </a:bodyPr>
          <a:lstStyle/>
          <a:p>
            <a:r>
              <a:rPr lang="tr-TR" dirty="0"/>
              <a:t>Bir insanın, algısının oluşmasında (yani ben önemli biriyim, ben değersizim, kimse beni fark etmiyor) anne ve babanın çocuğa karşı yaklaşım biçimi oldukça önemlidir. </a:t>
            </a:r>
          </a:p>
          <a:p>
            <a:r>
              <a:rPr lang="tr-TR" dirty="0"/>
              <a:t>Ailesi içerisinde bir önemi kıymeti olmadığına inanan bir öğrenci, okulda, oyun oynarken, evlendiği zaman sürekli olarak diğer insanların kendisini önemli görmediğini bu nedenle de kendisinin diğer insanlar üzerinde bir fark yaratamayacağını düşünüp istenmeyen davranışlar sergileyebilir. </a:t>
            </a:r>
          </a:p>
          <a:p>
            <a:r>
              <a:rPr lang="tr-TR" dirty="0"/>
              <a:t>Dolayısıyla bireyin kendisini ve çevresini algılama biçimi ile kişinin ruh sağlığı arasında da yakın bir ilişki vardır. Olumlu bir algı geliştiren kişinin ruh sağlığı da yerinde demektir.</a:t>
            </a:r>
          </a:p>
          <a:p>
            <a:pPr marL="0" indent="0">
              <a:buNone/>
            </a:pPr>
            <a:endParaRPr lang="tr-TR" dirty="0"/>
          </a:p>
          <a:p>
            <a:endParaRPr lang="tr-TR" dirty="0"/>
          </a:p>
        </p:txBody>
      </p:sp>
    </p:spTree>
    <p:extLst>
      <p:ext uri="{BB962C8B-B14F-4D97-AF65-F5344CB8AC3E}">
        <p14:creationId xmlns:p14="http://schemas.microsoft.com/office/powerpoint/2010/main" val="1847185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179512" y="260648"/>
            <a:ext cx="8712968" cy="6191200"/>
          </a:xfrm>
        </p:spPr>
        <p:txBody>
          <a:bodyPr>
            <a:normAutofit/>
          </a:bodyPr>
          <a:lstStyle/>
          <a:p>
            <a:r>
              <a:rPr lang="tr-TR" dirty="0"/>
              <a:t>Kişinin geliştirdiği bu algı biçimi hem genetik hem de çevrenin eseridir. Algı biçiminin (benlik tasarımı) oluşmasında sosyal çevrenin, özellikle çocuk için önemli olan kişilerin, anne-babanın etkisi büyüktür. </a:t>
            </a:r>
          </a:p>
          <a:p>
            <a:r>
              <a:rPr lang="tr-TR" dirty="0"/>
              <a:t>Çocuğun kendisine karşı olumlu bir algı geliştirmesi ve kendisine ilişkin algının sağlıklı olması için çocuğun içinde bulunduğu ailede kişiler arasındaki ilişkilerin güven verici, saygı, sevgi, hoşgörü ve esnek bir yaklaşımda olması gerekir. </a:t>
            </a:r>
          </a:p>
          <a:p>
            <a:pPr marL="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040" y="4062872"/>
            <a:ext cx="3888432" cy="26064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623121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95536" y="404664"/>
            <a:ext cx="8496944" cy="6264696"/>
          </a:xfrm>
        </p:spPr>
        <p:txBody>
          <a:bodyPr>
            <a:normAutofit/>
          </a:bodyPr>
          <a:lstStyle/>
          <a:p>
            <a:r>
              <a:rPr lang="tr-TR" dirty="0"/>
              <a:t>Ailede anne-babanın aşırı baskıcı ve otoriter tutum içinde olmaları, çocuğun kendine olan saygısını, yani kendine değer verişini azaltır. </a:t>
            </a:r>
          </a:p>
          <a:p>
            <a:r>
              <a:rPr lang="tr-TR" dirty="0"/>
              <a:t>Çocuğu olduğu gibi kabul eden, onu destekleyip teşvik eden anne-baba çocuğun olumlu bir «ben algısının» ve «ben saygısını» geliştirmesine yardımcı olabilir.</a:t>
            </a:r>
          </a:p>
          <a:p>
            <a:endParaRPr lang="tr-TR" dirty="0"/>
          </a:p>
          <a:p>
            <a:pPr marL="0" indent="0">
              <a:buNone/>
            </a:pPr>
            <a:endParaRPr lang="tr-TR" dirty="0"/>
          </a:p>
          <a:p>
            <a:pPr marL="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048" y="2996952"/>
            <a:ext cx="3810000" cy="3556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813819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1417638"/>
          </a:xfrm>
        </p:spPr>
        <p:txBody>
          <a:bodyPr>
            <a:noAutofit/>
          </a:bodyPr>
          <a:lstStyle/>
          <a:p>
            <a:pPr algn="ctr"/>
            <a:r>
              <a:rPr lang="tr-TR" sz="4400" b="1" dirty="0">
                <a:solidFill>
                  <a:schemeClr val="accent2">
                    <a:lumMod val="60000"/>
                    <a:lumOff val="40000"/>
                  </a:schemeClr>
                </a:solidFill>
              </a:rPr>
              <a:t>Anne baba olarak sergilediğimiz yaklaşımlar çocukların algısını nasıl şekillendirir?</a:t>
            </a:r>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1124600179"/>
              </p:ext>
            </p:extLst>
          </p:nvPr>
        </p:nvGraphicFramePr>
        <p:xfrm>
          <a:off x="425469" y="1628800"/>
          <a:ext cx="822960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Resim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17709" y="1484784"/>
            <a:ext cx="2160239" cy="1736227"/>
          </a:xfrm>
          <a:prstGeom prst="rect">
            <a:avLst/>
          </a:prstGeom>
          <a:ln>
            <a:noFill/>
          </a:ln>
          <a:effectLst>
            <a:outerShdw blurRad="190500" algn="tl" rotWithShape="0">
              <a:srgbClr val="000000">
                <a:alpha val="70000"/>
              </a:srgbClr>
            </a:outerShdw>
          </a:effectLst>
        </p:spPr>
      </p:pic>
      <p:pic>
        <p:nvPicPr>
          <p:cNvPr id="6" name="Resim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433224" y="1484784"/>
            <a:ext cx="2137009" cy="1736228"/>
          </a:xfrm>
          <a:prstGeom prst="rect">
            <a:avLst/>
          </a:prstGeom>
          <a:ln>
            <a:noFill/>
          </a:ln>
          <a:effectLst>
            <a:outerShdw blurRad="190500" algn="tl" rotWithShape="0">
              <a:srgbClr val="000000">
                <a:alpha val="70000"/>
              </a:srgbClr>
            </a:outerShdw>
          </a:effectLst>
        </p:spPr>
      </p:pic>
      <p:pic>
        <p:nvPicPr>
          <p:cNvPr id="7" name="Resim 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801816" y="1484784"/>
            <a:ext cx="2160240" cy="1736227"/>
          </a:xfrm>
          <a:prstGeom prst="rect">
            <a:avLst/>
          </a:prstGeom>
          <a:ln>
            <a:noFill/>
          </a:ln>
          <a:effectLst>
            <a:outerShdw blurRad="190500" algn="tl" rotWithShape="0">
              <a:srgbClr val="000000">
                <a:alpha val="70000"/>
              </a:srgbClr>
            </a:outerShdw>
          </a:effectLst>
        </p:spPr>
      </p:pic>
      <p:pic>
        <p:nvPicPr>
          <p:cNvPr id="8" name="Resim 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430722" y="4149080"/>
            <a:ext cx="2113385" cy="1730675"/>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238946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332656"/>
            <a:ext cx="8219256" cy="936104"/>
          </a:xfrm>
        </p:spPr>
        <p:txBody>
          <a:bodyPr>
            <a:normAutofit fontScale="90000"/>
          </a:bodyPr>
          <a:lstStyle/>
          <a:p>
            <a:pPr algn="ctr"/>
            <a:br>
              <a:rPr lang="tr-TR" dirty="0"/>
            </a:br>
            <a:br>
              <a:rPr lang="tr-TR" dirty="0"/>
            </a:br>
            <a:br>
              <a:rPr lang="tr-TR" dirty="0"/>
            </a:br>
            <a:br>
              <a:rPr lang="tr-TR" dirty="0"/>
            </a:br>
            <a:br>
              <a:rPr lang="tr-TR" dirty="0"/>
            </a:br>
            <a:br>
              <a:rPr lang="tr-TR" dirty="0"/>
            </a:br>
            <a:br>
              <a:rPr lang="tr-TR" dirty="0"/>
            </a:br>
            <a:br>
              <a:rPr lang="tr-TR" dirty="0"/>
            </a:br>
            <a:br>
              <a:rPr lang="tr-TR" dirty="0"/>
            </a:br>
            <a:br>
              <a:rPr lang="tr-TR" dirty="0"/>
            </a:br>
            <a:br>
              <a:rPr lang="tr-TR" dirty="0"/>
            </a:br>
            <a:br>
              <a:rPr lang="tr-TR" dirty="0"/>
            </a:br>
            <a:br>
              <a:rPr lang="tr-TR" dirty="0"/>
            </a:br>
            <a:br>
              <a:rPr lang="tr-TR" dirty="0"/>
            </a:br>
            <a:br>
              <a:rPr lang="tr-TR" dirty="0"/>
            </a:br>
            <a:br>
              <a:rPr lang="tr-TR" dirty="0"/>
            </a:br>
            <a:br>
              <a:rPr lang="tr-TR" dirty="0"/>
            </a:br>
            <a:br>
              <a:rPr lang="tr-TR" dirty="0"/>
            </a:br>
            <a:br>
              <a:rPr lang="tr-TR" dirty="0"/>
            </a:br>
            <a:br>
              <a:rPr lang="tr-TR" dirty="0"/>
            </a:br>
            <a:br>
              <a:rPr lang="tr-TR" dirty="0"/>
            </a:br>
            <a:br>
              <a:rPr lang="tr-TR" dirty="0"/>
            </a:br>
            <a:br>
              <a:rPr lang="tr-TR" dirty="0"/>
            </a:br>
            <a:br>
              <a:rPr lang="tr-TR" dirty="0"/>
            </a:br>
            <a:r>
              <a:rPr lang="tr-TR" sz="4900" b="1" dirty="0">
                <a:solidFill>
                  <a:schemeClr val="accent6">
                    <a:lumMod val="75000"/>
                  </a:schemeClr>
                </a:solidFill>
              </a:rPr>
              <a:t>1.Demokratik Anne-Baba Tutumu</a:t>
            </a:r>
          </a:p>
        </p:txBody>
      </p:sp>
      <p:sp>
        <p:nvSpPr>
          <p:cNvPr id="3" name="İçerik Yer Tutucusu 2"/>
          <p:cNvSpPr>
            <a:spLocks noGrp="1"/>
          </p:cNvSpPr>
          <p:nvPr>
            <p:ph sz="quarter" idx="1"/>
          </p:nvPr>
        </p:nvSpPr>
        <p:spPr>
          <a:xfrm>
            <a:off x="395536" y="1556792"/>
            <a:ext cx="8229600" cy="4525963"/>
          </a:xfrm>
        </p:spPr>
        <p:txBody>
          <a:bodyPr>
            <a:normAutofit/>
          </a:bodyPr>
          <a:lstStyle/>
          <a:p>
            <a:pPr marL="0" indent="0">
              <a:buNone/>
            </a:pPr>
            <a:r>
              <a:rPr lang="tr-TR" dirty="0"/>
              <a:t>     Çocuklarını seven ve benimseyen, ilişkileri sevgi ve saygıya dayanan, sorunları konuşup danışarak çözümleyen anne-babalardır. </a:t>
            </a:r>
          </a:p>
          <a:p>
            <a:pPr marL="0" indent="0">
              <a:buNone/>
            </a:pPr>
            <a:r>
              <a:rPr lang="tr-TR" dirty="0"/>
              <a:t>      </a:t>
            </a:r>
          </a:p>
          <a:p>
            <a:pPr marL="0" indent="0">
              <a:buNone/>
            </a:pPr>
            <a:r>
              <a:rPr lang="tr-TR" dirty="0"/>
              <a:t>      Bu tutuma sahip anne-babalar, çocuklarına karşı hoşgörü sahibi, çocuklarını destekleyen, bazı sınırlamalar dışında isteklerini diledikleri biçimde gerçekleştirmelerine izin verirler. </a:t>
            </a:r>
          </a:p>
          <a:p>
            <a:pPr marL="0" indent="0">
              <a:buNone/>
            </a:pPr>
            <a:endParaRPr lang="tr-TR" dirty="0"/>
          </a:p>
        </p:txBody>
      </p:sp>
    </p:spTree>
    <p:extLst>
      <p:ext uri="{BB962C8B-B14F-4D97-AF65-F5344CB8AC3E}">
        <p14:creationId xmlns:p14="http://schemas.microsoft.com/office/powerpoint/2010/main" val="1614651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graphicFrame>
        <p:nvGraphicFramePr>
          <p:cNvPr id="5" name="İçerik Yer Tutucusu 4"/>
          <p:cNvGraphicFramePr>
            <a:graphicFrameLocks noGrp="1"/>
          </p:cNvGraphicFramePr>
          <p:nvPr>
            <p:ph sz="quarter" idx="1"/>
            <p:extLst>
              <p:ext uri="{D42A27DB-BD31-4B8C-83A1-F6EECF244321}">
                <p14:modId xmlns:p14="http://schemas.microsoft.com/office/powerpoint/2010/main" val="4227786981"/>
              </p:ext>
            </p:extLst>
          </p:nvPr>
        </p:nvGraphicFramePr>
        <p:xfrm>
          <a:off x="467544" y="620688"/>
          <a:ext cx="8229600"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5665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274638"/>
            <a:ext cx="8424936" cy="1143000"/>
          </a:xfrm>
        </p:spPr>
        <p:txBody>
          <a:bodyPr>
            <a:noAutofit/>
          </a:bodyPr>
          <a:lstStyle/>
          <a:p>
            <a:pPr algn="ctr"/>
            <a:r>
              <a:rPr lang="tr-TR" b="1" dirty="0">
                <a:solidFill>
                  <a:schemeClr val="accent6">
                    <a:lumMod val="75000"/>
                  </a:schemeClr>
                </a:solidFill>
              </a:rPr>
              <a:t>2.Aşırı Koruyucu Anne-Baba Tutumu</a:t>
            </a:r>
            <a:br>
              <a:rPr lang="tr-TR" b="1" dirty="0">
                <a:solidFill>
                  <a:schemeClr val="accent6">
                    <a:lumMod val="75000"/>
                  </a:schemeClr>
                </a:solidFill>
              </a:rPr>
            </a:br>
            <a:endParaRPr lang="tr-TR" b="1" dirty="0">
              <a:solidFill>
                <a:schemeClr val="accent6">
                  <a:lumMod val="75000"/>
                </a:schemeClr>
              </a:solidFill>
            </a:endParaRPr>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2244396118"/>
              </p:ext>
            </p:extLst>
          </p:nvPr>
        </p:nvGraphicFramePr>
        <p:xfrm>
          <a:off x="467544" y="1052736"/>
          <a:ext cx="8229600" cy="54334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70648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is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201</TotalTime>
  <Words>1008</Words>
  <Application>Microsoft Office PowerPoint</Application>
  <PresentationFormat>Ekran Gösterisi (4:3)</PresentationFormat>
  <Paragraphs>62</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Calibri</vt:lpstr>
      <vt:lpstr>Cambria</vt:lpstr>
      <vt:lpstr>Wingdings 2</vt:lpstr>
      <vt:lpstr>Hisse Senedi</vt:lpstr>
      <vt:lpstr>  ANNE-BABA TUTUMLARI</vt:lpstr>
      <vt:lpstr>PowerPoint Sunusu</vt:lpstr>
      <vt:lpstr>PowerPoint Sunusu</vt:lpstr>
      <vt:lpstr>PowerPoint Sunusu</vt:lpstr>
      <vt:lpstr>PowerPoint Sunusu</vt:lpstr>
      <vt:lpstr>Anne baba olarak sergilediğimiz yaklaşımlar çocukların algısını nasıl şekillendirir?</vt:lpstr>
      <vt:lpstr>                        1.Demokratik Anne-Baba Tutumu</vt:lpstr>
      <vt:lpstr>PowerPoint Sunusu</vt:lpstr>
      <vt:lpstr>2.Aşırı Koruyucu Anne-Baba Tutumu </vt:lpstr>
      <vt:lpstr>PowerPoint Sunusu</vt:lpstr>
      <vt:lpstr>3.Otoriter Anne-Baba Tutumu </vt:lpstr>
      <vt:lpstr>PowerPoint Sunusu</vt:lpstr>
      <vt:lpstr> 4.İlgisiz Anne-Baba Tutumu</vt:lpstr>
      <vt:lpstr>PowerPoint Sunusu</vt:lpstr>
      <vt:lpstr>NE YAPMALI? </vt:lpstr>
      <vt:lpstr>NE YAPMALI?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ANNE-BABA TUTUMLARI</dc:title>
  <dc:creator>win8</dc:creator>
  <cp:lastModifiedBy>mehmet şam</cp:lastModifiedBy>
  <cp:revision>82</cp:revision>
  <dcterms:created xsi:type="dcterms:W3CDTF">2015-02-04T14:00:09Z</dcterms:created>
  <dcterms:modified xsi:type="dcterms:W3CDTF">2020-03-31T11:48:41Z</dcterms:modified>
</cp:coreProperties>
</file>